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97" r:id="rId2"/>
    <p:sldId id="258" r:id="rId3"/>
    <p:sldId id="259" r:id="rId4"/>
    <p:sldId id="294" r:id="rId5"/>
    <p:sldId id="279" r:id="rId6"/>
    <p:sldId id="288" r:id="rId7"/>
    <p:sldId id="289" r:id="rId8"/>
    <p:sldId id="299" r:id="rId9"/>
    <p:sldId id="276" r:id="rId10"/>
    <p:sldId id="281" r:id="rId11"/>
    <p:sldId id="272" r:id="rId12"/>
    <p:sldId id="273" r:id="rId13"/>
    <p:sldId id="298" r:id="rId14"/>
    <p:sldId id="292" r:id="rId15"/>
    <p:sldId id="291" r:id="rId16"/>
    <p:sldId id="295" r:id="rId17"/>
    <p:sldId id="296" r:id="rId18"/>
    <p:sldId id="283" r:id="rId19"/>
    <p:sldId id="270" r:id="rId20"/>
    <p:sldId id="278" r:id="rId21"/>
    <p:sldId id="282" r:id="rId22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72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A3A3A"/>
    <a:srgbClr val="380256"/>
    <a:srgbClr val="F7C303"/>
    <a:srgbClr val="DEA900"/>
    <a:srgbClr val="9A57CD"/>
    <a:srgbClr val="3F3F3F"/>
    <a:srgbClr val="B17ED8"/>
    <a:srgbClr val="C39BE1"/>
    <a:srgbClr val="00FF00"/>
    <a:srgbClr val="6F6D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FE5B65-7285-4BA8-B00A-5E0C92AAF9B1}" v="64" dt="2020-12-13T12:15:54.582"/>
  </p1510:revLst>
</p1510:revInfo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95" autoAdjust="0"/>
    <p:restoredTop sz="93520" autoAdjust="0"/>
  </p:normalViewPr>
  <p:slideViewPr>
    <p:cSldViewPr>
      <p:cViewPr varScale="1">
        <p:scale>
          <a:sx n="42" d="100"/>
          <a:sy n="42" d="100"/>
        </p:scale>
        <p:origin x="108" y="1092"/>
      </p:cViewPr>
      <p:guideLst>
        <p:guide orient="horz" pos="1272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영준" userId="7be44b330a9232df" providerId="LiveId" clId="{13635797-8B3D-4F29-9F0A-1CFD2EAB2765}"/>
    <pc:docChg chg="modSld">
      <pc:chgData name="영준" userId="7be44b330a9232df" providerId="LiveId" clId="{13635797-8B3D-4F29-9F0A-1CFD2EAB2765}" dt="2020-10-05T23:36:00.723" v="7" actId="20577"/>
      <pc:docMkLst>
        <pc:docMk/>
      </pc:docMkLst>
      <pc:sldChg chg="modSp mod">
        <pc:chgData name="영준" userId="7be44b330a9232df" providerId="LiveId" clId="{13635797-8B3D-4F29-9F0A-1CFD2EAB2765}" dt="2020-10-05T23:35:54.011" v="3" actId="20577"/>
        <pc:sldMkLst>
          <pc:docMk/>
          <pc:sldMk cId="0" sldId="256"/>
        </pc:sldMkLst>
        <pc:spChg chg="mod">
          <ac:chgData name="영준" userId="7be44b330a9232df" providerId="LiveId" clId="{13635797-8B3D-4F29-9F0A-1CFD2EAB2765}" dt="2020-10-05T23:35:54.011" v="3" actId="20577"/>
          <ac:spMkLst>
            <pc:docMk/>
            <pc:sldMk cId="0" sldId="256"/>
            <ac:spMk id="21" creationId="{00000000-0000-0000-0000-000000000000}"/>
          </ac:spMkLst>
        </pc:spChg>
      </pc:sldChg>
      <pc:sldChg chg="modSp mod">
        <pc:chgData name="영준" userId="7be44b330a9232df" providerId="LiveId" clId="{13635797-8B3D-4F29-9F0A-1CFD2EAB2765}" dt="2020-10-05T23:36:00.723" v="7" actId="20577"/>
        <pc:sldMkLst>
          <pc:docMk/>
          <pc:sldMk cId="0" sldId="270"/>
        </pc:sldMkLst>
        <pc:spChg chg="mod">
          <ac:chgData name="영준" userId="7be44b330a9232df" providerId="LiveId" clId="{13635797-8B3D-4F29-9F0A-1CFD2EAB2765}" dt="2020-10-05T23:36:00.723" v="7" actId="20577"/>
          <ac:spMkLst>
            <pc:docMk/>
            <pc:sldMk cId="0" sldId="270"/>
            <ac:spMk id="3" creationId="{00000000-0000-0000-0000-000000000000}"/>
          </ac:spMkLst>
        </pc:spChg>
      </pc:sldChg>
    </pc:docChg>
  </pc:docChgLst>
  <pc:docChgLst>
    <pc:chgData name="김 영준" userId="7be44b330a9232df" providerId="LiveId" clId="{33FE5B65-7285-4BA8-B00A-5E0C92AAF9B1}"/>
    <pc:docChg chg="undo custSel delSld modSld sldOrd">
      <pc:chgData name="김 영준" userId="7be44b330a9232df" providerId="LiveId" clId="{33FE5B65-7285-4BA8-B00A-5E0C92AAF9B1}" dt="2020-12-13T12:24:54.612" v="834" actId="1038"/>
      <pc:docMkLst>
        <pc:docMk/>
      </pc:docMkLst>
      <pc:sldChg chg="addSp delSp modSp mod">
        <pc:chgData name="김 영준" userId="7be44b330a9232df" providerId="LiveId" clId="{33FE5B65-7285-4BA8-B00A-5E0C92AAF9B1}" dt="2020-12-10T05:17:21.947" v="26" actId="1076"/>
        <pc:sldMkLst>
          <pc:docMk/>
          <pc:sldMk cId="0" sldId="258"/>
        </pc:sldMkLst>
        <pc:spChg chg="add del mod">
          <ac:chgData name="김 영준" userId="7be44b330a9232df" providerId="LiveId" clId="{33FE5B65-7285-4BA8-B00A-5E0C92AAF9B1}" dt="2020-12-10T05:17:19.182" v="25" actId="478"/>
          <ac:spMkLst>
            <pc:docMk/>
            <pc:sldMk cId="0" sldId="258"/>
            <ac:spMk id="2" creationId="{8921325B-6C40-4861-B163-75BB1B72212C}"/>
          </ac:spMkLst>
        </pc:spChg>
        <pc:spChg chg="mod">
          <ac:chgData name="김 영준" userId="7be44b330a9232df" providerId="LiveId" clId="{33FE5B65-7285-4BA8-B00A-5E0C92AAF9B1}" dt="2020-12-10T05:17:21.947" v="26" actId="1076"/>
          <ac:spMkLst>
            <pc:docMk/>
            <pc:sldMk cId="0" sldId="258"/>
            <ac:spMk id="41" creationId="{8E303470-E102-4269-B1CE-BA7327956F53}"/>
          </ac:spMkLst>
        </pc:spChg>
      </pc:sldChg>
      <pc:sldChg chg="modSp mod">
        <pc:chgData name="김 영준" userId="7be44b330a9232df" providerId="LiveId" clId="{33FE5B65-7285-4BA8-B00A-5E0C92AAF9B1}" dt="2020-12-10T06:30:25.051" v="60" actId="20577"/>
        <pc:sldMkLst>
          <pc:docMk/>
          <pc:sldMk cId="0" sldId="270"/>
        </pc:sldMkLst>
        <pc:spChg chg="mod">
          <ac:chgData name="김 영준" userId="7be44b330a9232df" providerId="LiveId" clId="{33FE5B65-7285-4BA8-B00A-5E0C92AAF9B1}" dt="2020-12-10T06:30:25.051" v="60" actId="20577"/>
          <ac:spMkLst>
            <pc:docMk/>
            <pc:sldMk cId="0" sldId="270"/>
            <ac:spMk id="3" creationId="{00000000-0000-0000-0000-000000000000}"/>
          </ac:spMkLst>
        </pc:spChg>
      </pc:sldChg>
      <pc:sldChg chg="modSp del mod">
        <pc:chgData name="김 영준" userId="7be44b330a9232df" providerId="LiveId" clId="{33FE5B65-7285-4BA8-B00A-5E0C92AAF9B1}" dt="2020-12-10T05:17:50.760" v="34" actId="47"/>
        <pc:sldMkLst>
          <pc:docMk/>
          <pc:sldMk cId="1895054057" sldId="271"/>
        </pc:sldMkLst>
        <pc:spChg chg="mod">
          <ac:chgData name="김 영준" userId="7be44b330a9232df" providerId="LiveId" clId="{33FE5B65-7285-4BA8-B00A-5E0C92AAF9B1}" dt="2020-12-10T05:17:47.943" v="33" actId="20577"/>
          <ac:spMkLst>
            <pc:docMk/>
            <pc:sldMk cId="1895054057" sldId="271"/>
            <ac:spMk id="31" creationId="{45319B22-6122-45F0-8E10-A9844731B1F2}"/>
          </ac:spMkLst>
        </pc:spChg>
      </pc:sldChg>
      <pc:sldChg chg="modSp mod">
        <pc:chgData name="김 영준" userId="7be44b330a9232df" providerId="LiveId" clId="{33FE5B65-7285-4BA8-B00A-5E0C92AAF9B1}" dt="2020-12-13T12:12:56.850" v="522" actId="20577"/>
        <pc:sldMkLst>
          <pc:docMk/>
          <pc:sldMk cId="2825488296" sldId="273"/>
        </pc:sldMkLst>
        <pc:spChg chg="mod">
          <ac:chgData name="김 영준" userId="7be44b330a9232df" providerId="LiveId" clId="{33FE5B65-7285-4BA8-B00A-5E0C92AAF9B1}" dt="2020-12-13T12:12:56.850" v="522" actId="20577"/>
          <ac:spMkLst>
            <pc:docMk/>
            <pc:sldMk cId="2825488296" sldId="273"/>
            <ac:spMk id="43" creationId="{EAFB3C53-7825-44F1-A697-8296508E9527}"/>
          </ac:spMkLst>
        </pc:spChg>
        <pc:spChg chg="mod">
          <ac:chgData name="김 영준" userId="7be44b330a9232df" providerId="LiveId" clId="{33FE5B65-7285-4BA8-B00A-5E0C92AAF9B1}" dt="2020-12-13T12:12:41.496" v="508" actId="404"/>
          <ac:spMkLst>
            <pc:docMk/>
            <pc:sldMk cId="2825488296" sldId="273"/>
            <ac:spMk id="47" creationId="{666A4CAA-81F7-4C14-A8DE-FABE9D34AF1C}"/>
          </ac:spMkLst>
        </pc:spChg>
      </pc:sldChg>
      <pc:sldChg chg="ord">
        <pc:chgData name="김 영준" userId="7be44b330a9232df" providerId="LiveId" clId="{33FE5B65-7285-4BA8-B00A-5E0C92AAF9B1}" dt="2020-12-13T12:11:51.930" v="506"/>
        <pc:sldMkLst>
          <pc:docMk/>
          <pc:sldMk cId="1634616715" sldId="276"/>
        </pc:sldMkLst>
      </pc:sldChg>
      <pc:sldChg chg="delSp modSp mod ord">
        <pc:chgData name="김 영준" userId="7be44b330a9232df" providerId="LiveId" clId="{33FE5B65-7285-4BA8-B00A-5E0C92AAF9B1}" dt="2020-12-10T06:24:36.090" v="52" actId="1076"/>
        <pc:sldMkLst>
          <pc:docMk/>
          <pc:sldMk cId="2838216737" sldId="278"/>
        </pc:sldMkLst>
        <pc:spChg chg="del">
          <ac:chgData name="김 영준" userId="7be44b330a9232df" providerId="LiveId" clId="{33FE5B65-7285-4BA8-B00A-5E0C92AAF9B1}" dt="2020-12-10T06:24:30.985" v="51" actId="478"/>
          <ac:spMkLst>
            <pc:docMk/>
            <pc:sldMk cId="2838216737" sldId="278"/>
            <ac:spMk id="7" creationId="{F77364DE-9657-4384-B68D-E057271EBC5F}"/>
          </ac:spMkLst>
        </pc:spChg>
        <pc:spChg chg="mod">
          <ac:chgData name="김 영준" userId="7be44b330a9232df" providerId="LiveId" clId="{33FE5B65-7285-4BA8-B00A-5E0C92AAF9B1}" dt="2020-12-10T06:24:27.653" v="50" actId="20577"/>
          <ac:spMkLst>
            <pc:docMk/>
            <pc:sldMk cId="2838216737" sldId="278"/>
            <ac:spMk id="43" creationId="{939B2D05-C079-40B7-B6B9-FF7AFB109B0C}"/>
          </ac:spMkLst>
        </pc:spChg>
        <pc:spChg chg="mod">
          <ac:chgData name="김 영준" userId="7be44b330a9232df" providerId="LiveId" clId="{33FE5B65-7285-4BA8-B00A-5E0C92AAF9B1}" dt="2020-12-10T06:24:36.090" v="52" actId="1076"/>
          <ac:spMkLst>
            <pc:docMk/>
            <pc:sldMk cId="2838216737" sldId="278"/>
            <ac:spMk id="63" creationId="{C5256443-78B6-435D-9C0C-F3825FC6E0D9}"/>
          </ac:spMkLst>
        </pc:spChg>
      </pc:sldChg>
      <pc:sldChg chg="ord">
        <pc:chgData name="김 영준" userId="7be44b330a9232df" providerId="LiveId" clId="{33FE5B65-7285-4BA8-B00A-5E0C92AAF9B1}" dt="2020-12-13T12:11:33.399" v="500"/>
        <pc:sldMkLst>
          <pc:docMk/>
          <pc:sldMk cId="2849339362" sldId="279"/>
        </pc:sldMkLst>
      </pc:sldChg>
      <pc:sldChg chg="modSp mod">
        <pc:chgData name="김 영준" userId="7be44b330a9232df" providerId="LiveId" clId="{33FE5B65-7285-4BA8-B00A-5E0C92AAF9B1}" dt="2020-12-13T12:24:54.612" v="834" actId="1038"/>
        <pc:sldMkLst>
          <pc:docMk/>
          <pc:sldMk cId="545049607" sldId="283"/>
        </pc:sldMkLst>
        <pc:spChg chg="mod">
          <ac:chgData name="김 영준" userId="7be44b330a9232df" providerId="LiveId" clId="{33FE5B65-7285-4BA8-B00A-5E0C92AAF9B1}" dt="2020-12-13T12:24:54.612" v="834" actId="1038"/>
          <ac:spMkLst>
            <pc:docMk/>
            <pc:sldMk cId="545049607" sldId="283"/>
            <ac:spMk id="37" creationId="{4B90F03D-594C-46F4-B116-AAD62CFBFB46}"/>
          </ac:spMkLst>
        </pc:spChg>
        <pc:cxnChg chg="mod">
          <ac:chgData name="김 영준" userId="7be44b330a9232df" providerId="LiveId" clId="{33FE5B65-7285-4BA8-B00A-5E0C92AAF9B1}" dt="2020-12-13T12:24:48.660" v="817" actId="1037"/>
          <ac:cxnSpMkLst>
            <pc:docMk/>
            <pc:sldMk cId="545049607" sldId="283"/>
            <ac:cxnSpMk id="36" creationId="{E06B077C-BBA2-451F-B9B6-1896AF282828}"/>
          </ac:cxnSpMkLst>
        </pc:cxnChg>
      </pc:sldChg>
      <pc:sldChg chg="addSp modSp del mod">
        <pc:chgData name="김 영준" userId="7be44b330a9232df" providerId="LiveId" clId="{33FE5B65-7285-4BA8-B00A-5E0C92AAF9B1}" dt="2020-12-13T12:11:28.462" v="498" actId="47"/>
        <pc:sldMkLst>
          <pc:docMk/>
          <pc:sldMk cId="1679136544" sldId="287"/>
        </pc:sldMkLst>
        <pc:spChg chg="add mod">
          <ac:chgData name="김 영준" userId="7be44b330a9232df" providerId="LiveId" clId="{33FE5B65-7285-4BA8-B00A-5E0C92AAF9B1}" dt="2020-12-13T11:53:22.072" v="155"/>
          <ac:spMkLst>
            <pc:docMk/>
            <pc:sldMk cId="1679136544" sldId="287"/>
            <ac:spMk id="4" creationId="{2F3D965B-CE68-48C8-BA7E-89B38215D1FE}"/>
          </ac:spMkLst>
        </pc:spChg>
        <pc:spChg chg="mod">
          <ac:chgData name="김 영준" userId="7be44b330a9232df" providerId="LiveId" clId="{33FE5B65-7285-4BA8-B00A-5E0C92AAF9B1}" dt="2020-12-13T11:53:32.908" v="156" actId="1076"/>
          <ac:spMkLst>
            <pc:docMk/>
            <pc:sldMk cId="1679136544" sldId="287"/>
            <ac:spMk id="21" creationId="{6A267A35-016E-4BD6-9614-1E36FBE3D5FE}"/>
          </ac:spMkLst>
        </pc:spChg>
        <pc:picChg chg="add mod">
          <ac:chgData name="김 영준" userId="7be44b330a9232df" providerId="LiveId" clId="{33FE5B65-7285-4BA8-B00A-5E0C92AAF9B1}" dt="2020-12-13T11:50:01.778" v="110" actId="1076"/>
          <ac:picMkLst>
            <pc:docMk/>
            <pc:sldMk cId="1679136544" sldId="287"/>
            <ac:picMk id="3" creationId="{73629B27-3B73-48EB-A7B9-6CA77C6B3565}"/>
          </ac:picMkLst>
        </pc:picChg>
      </pc:sldChg>
      <pc:sldChg chg="addSp delSp modSp mod ord">
        <pc:chgData name="김 영준" userId="7be44b330a9232df" providerId="LiveId" clId="{33FE5B65-7285-4BA8-B00A-5E0C92AAF9B1}" dt="2020-12-13T12:11:37.008" v="502"/>
        <pc:sldMkLst>
          <pc:docMk/>
          <pc:sldMk cId="2199152188" sldId="288"/>
        </pc:sldMkLst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3" creationId="{352983DB-76A1-466F-8BED-FAC487BE9EAD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4" creationId="{F63B5EBA-E9F9-4DCD-9484-59C1A85C014A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6" creationId="{B76D33DF-87B6-4EE4-98BA-30558A3C3D15}"/>
          </ac:spMkLst>
        </pc:spChg>
        <pc:spChg chg="add mod">
          <ac:chgData name="김 영준" userId="7be44b330a9232df" providerId="LiveId" clId="{33FE5B65-7285-4BA8-B00A-5E0C92AAF9B1}" dt="2020-12-13T12:10:09.803" v="354" actId="1076"/>
          <ac:spMkLst>
            <pc:docMk/>
            <pc:sldMk cId="2199152188" sldId="288"/>
            <ac:spMk id="7" creationId="{3C27D93A-7A3F-4392-BFBF-898AFD61282E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0" creationId="{601E448F-9613-493A-B585-8D143C12B6B9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2" creationId="{42A0697B-FA03-43CC-B937-8334E880FF54}"/>
          </ac:spMkLst>
        </pc:spChg>
        <pc:spChg chg="add mod">
          <ac:chgData name="김 영준" userId="7be44b330a9232df" providerId="LiveId" clId="{33FE5B65-7285-4BA8-B00A-5E0C92AAF9B1}" dt="2020-12-13T12:10:48.639" v="424" actId="1076"/>
          <ac:spMkLst>
            <pc:docMk/>
            <pc:sldMk cId="2199152188" sldId="288"/>
            <ac:spMk id="13" creationId="{F0DE88F7-898E-4303-9746-B605E38B4A92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6" creationId="{8E9EAEB1-F773-4131-8F54-37A83F448D72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58" creationId="{2EA1396A-CFC5-4579-8E67-B1C2E627922A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59" creationId="{F18BD812-CF64-478B-96B7-FF360A99C9EF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60" creationId="{153AAD6C-F5C9-4C28-A20E-E0BD80426757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61" creationId="{E06A8081-D7BB-401F-B9BC-2E814F55AB05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62" creationId="{36233C6C-BF9A-40D1-9729-A0C8B3172B47}"/>
          </ac:spMkLst>
        </pc:spChg>
        <pc:spChg chg="mod topLvl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68" creationId="{4819632D-B308-4A1C-AFE7-203DBEE4A617}"/>
          </ac:spMkLst>
        </pc:spChg>
        <pc:spChg chg="mod topLvl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69" creationId="{E55D9980-8ED0-4019-B6E5-BF9A1D609CF4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70" creationId="{5FFC83E5-7287-4F2D-BEC7-35987A09EC15}"/>
          </ac:spMkLst>
        </pc:spChg>
        <pc:spChg chg="add mod">
          <ac:chgData name="김 영준" userId="7be44b330a9232df" providerId="LiveId" clId="{33FE5B65-7285-4BA8-B00A-5E0C92AAF9B1}" dt="2020-12-13T12:11:07.749" v="497" actId="20577"/>
          <ac:spMkLst>
            <pc:docMk/>
            <pc:sldMk cId="2199152188" sldId="288"/>
            <ac:spMk id="106" creationId="{8C566107-B9DB-42BE-84C0-38E660424AA5}"/>
          </ac:spMkLst>
        </pc:spChg>
        <pc:spChg chg="mod topLvl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62" creationId="{6E71567F-538C-4F4F-A651-892B23BFB2A3}"/>
          </ac:spMkLst>
        </pc:spChg>
        <pc:spChg chg="mod topLvl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63" creationId="{E627F1C9-5805-4AB6-98F1-7A93DD04FC3C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67" creationId="{B0037443-F1C7-43B0-AF53-F8ABCAFDE44A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69" creationId="{27BE3132-7F0D-4537-ABCF-59F5611BC535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70" creationId="{B465FB52-7A06-49E7-9692-D0DAE81C0395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71" creationId="{0052C077-1ADE-48DA-9A95-6D78CA365AE9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72" creationId="{0969B2C5-9F2D-4D26-B88D-EB8E745DAE96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74" creationId="{E0E458AD-82AC-4196-B878-7796A818EC32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75" creationId="{CEA3CEC5-81F7-461F-BFD8-F06161595436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76" creationId="{7C099975-8111-424D-BC33-57F128556C0E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77" creationId="{EB90AA58-5C7E-4F98-96F5-EF813A7E4D2B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78" creationId="{7BB7DFCC-A90E-46D3-8CA7-44C986247B37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79" creationId="{095D0499-C7A4-4FC5-92B0-71EF1F91EAF3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80" creationId="{7AF98CC0-73A2-4A6C-972E-4D79031F47BB}"/>
          </ac:spMkLst>
        </pc:spChg>
        <pc:spChg chg="mod topLvl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87" creationId="{1A5E0911-D300-4A66-87A7-2961FE9E5A6E}"/>
          </ac:spMkLst>
        </pc:spChg>
        <pc:spChg chg="mod topLvl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88" creationId="{FD0E7C56-D769-4FE4-816B-094FCB854B76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92" creationId="{31F9F3C2-9FBA-4F24-ADD2-6BEF896A4105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94" creationId="{D24C84B0-7FD0-484B-9482-34199B440744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95" creationId="{4A74D888-7F66-469D-9A7C-E1FD23883821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96" creationId="{5536F1EB-D5F7-4C26-B42F-6FD59CCD8943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97" creationId="{8D82DD3F-ED45-4494-91F8-22C08E5F43FD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199" creationId="{05E00311-40A3-4E60-883F-94DF6A8BAEA7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200" creationId="{58441A23-4FF5-4A9A-BDB7-E82DA2F82EE7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201" creationId="{7E6E4B65-3AE6-467F-838A-2A8DDC45A053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202" creationId="{5D4C7A78-5E28-4082-9792-DA339CF0DCEA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203" creationId="{98E90BB9-4D36-48C4-9BEA-34A36C048220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204" creationId="{F3502EDD-02D2-43D9-AE64-852CC4754DAE}"/>
          </ac:spMkLst>
        </pc:spChg>
        <pc:spChg chg="mod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205" creationId="{16E3FCC7-B21C-4CBD-B6FC-E2AA5F4369D9}"/>
          </ac:spMkLst>
        </pc:spChg>
        <pc:spChg chg="mod topLvl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223" creationId="{D51A4E1E-C0A3-4EAF-88D0-2ADF60CD7C4D}"/>
          </ac:spMkLst>
        </pc:spChg>
        <pc:spChg chg="mod topLvl">
          <ac:chgData name="김 영준" userId="7be44b330a9232df" providerId="LiveId" clId="{33FE5B65-7285-4BA8-B00A-5E0C92AAF9B1}" dt="2020-12-13T11:57:19.996" v="170" actId="1036"/>
          <ac:spMkLst>
            <pc:docMk/>
            <pc:sldMk cId="2199152188" sldId="288"/>
            <ac:spMk id="232" creationId="{B81A01C8-990E-4D25-988A-65E1F0DA8B61}"/>
          </ac:spMkLst>
        </pc:spChg>
        <pc:spChg chg="mod topLvl">
          <ac:chgData name="김 영준" userId="7be44b330a9232df" providerId="LiveId" clId="{33FE5B65-7285-4BA8-B00A-5E0C92AAF9B1}" dt="2020-12-13T11:56:31.477" v="160" actId="165"/>
          <ac:spMkLst>
            <pc:docMk/>
            <pc:sldMk cId="2199152188" sldId="288"/>
            <ac:spMk id="240" creationId="{C8FF37C0-F0D0-4DB0-A5B1-5BC90FCE60E6}"/>
          </ac:spMkLst>
        </pc:spChg>
        <pc:spChg chg="mod topLvl">
          <ac:chgData name="김 영준" userId="7be44b330a9232df" providerId="LiveId" clId="{33FE5B65-7285-4BA8-B00A-5E0C92AAF9B1}" dt="2020-12-13T11:57:45.963" v="263" actId="14100"/>
          <ac:spMkLst>
            <pc:docMk/>
            <pc:sldMk cId="2199152188" sldId="288"/>
            <ac:spMk id="252" creationId="{4CC9C81F-BD99-4368-83DB-753DFBD8717E}"/>
          </ac:spMkLst>
        </pc:spChg>
        <pc:spChg chg="mod topLvl">
          <ac:chgData name="김 영준" userId="7be44b330a9232df" providerId="LiveId" clId="{33FE5B65-7285-4BA8-B00A-5E0C92AAF9B1}" dt="2020-12-13T11:57:19.996" v="170" actId="1036"/>
          <ac:spMkLst>
            <pc:docMk/>
            <pc:sldMk cId="2199152188" sldId="288"/>
            <ac:spMk id="253" creationId="{785DBDC6-2827-41A2-8E8F-B73AFE0BE57C}"/>
          </ac:spMkLst>
        </pc:spChg>
        <pc:spChg chg="mod topLvl">
          <ac:chgData name="김 영준" userId="7be44b330a9232df" providerId="LiveId" clId="{33FE5B65-7285-4BA8-B00A-5E0C92AAF9B1}" dt="2020-12-13T11:57:07.048" v="164" actId="14100"/>
          <ac:spMkLst>
            <pc:docMk/>
            <pc:sldMk cId="2199152188" sldId="288"/>
            <ac:spMk id="254" creationId="{4E728410-5ECA-4FFE-92A4-0B5307DDCDF1}"/>
          </ac:spMkLst>
        </pc:spChg>
        <pc:grpChg chg="mod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8" creationId="{8BA0943B-C2A7-4E30-8EAD-10F558027542}"/>
          </ac:grpSpMkLst>
        </pc:grpChg>
        <pc:grpChg chg="mod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9" creationId="{3C6EC0EE-868E-4A39-9C74-F68FDE53B0F3}"/>
          </ac:grpSpMkLst>
        </pc:grpChg>
        <pc:grpChg chg="mod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11" creationId="{1B75E080-5E63-4C3A-8F6F-9CF0AE6E56AA}"/>
          </ac:grpSpMkLst>
        </pc:grpChg>
        <pc:grpChg chg="mod topLvl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24" creationId="{28FDBCFF-9F50-4F7E-90A4-D7901F0BA827}"/>
          </ac:grpSpMkLst>
        </pc:grpChg>
        <pc:grpChg chg="mod topLvl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25" creationId="{B62BD5A9-8305-4934-80B3-4029DE37C63D}"/>
          </ac:grpSpMkLst>
        </pc:grpChg>
        <pc:grpChg chg="mod topLvl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71" creationId="{A2D91A3C-9FA7-44B5-9952-348A3FFFB5AE}"/>
          </ac:grpSpMkLst>
        </pc:grpChg>
        <pc:grpChg chg="del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72" creationId="{D2E48DB6-4888-4E9D-BD98-1A460F1B4999}"/>
          </ac:grpSpMkLst>
        </pc:grpChg>
        <pc:grpChg chg="del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160" creationId="{98A4A1AC-149A-48AF-95E1-8EBC921B2AEF}"/>
          </ac:grpSpMkLst>
        </pc:grpChg>
        <pc:grpChg chg="mod topLvl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161" creationId="{4834E3CA-7D3B-487B-AAAE-0089BF4B0E1E}"/>
          </ac:grpSpMkLst>
        </pc:grpChg>
        <pc:grpChg chg="mod topLvl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164" creationId="{5A149FBC-797D-4238-AE92-7443000816B1}"/>
          </ac:grpSpMkLst>
        </pc:grpChg>
        <pc:grpChg chg="mod topLvl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165" creationId="{241298C7-587A-40A3-88F7-B32E22868532}"/>
          </ac:grpSpMkLst>
        </pc:grpChg>
        <pc:grpChg chg="mod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166" creationId="{783B2BA8-1A60-48FF-937E-6D51C4D39FA3}"/>
          </ac:grpSpMkLst>
        </pc:grpChg>
        <pc:grpChg chg="mod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168" creationId="{78F91975-62D6-40BB-837F-57FD028F0930}"/>
          </ac:grpSpMkLst>
        </pc:grpChg>
        <pc:grpChg chg="mod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173" creationId="{D564E6AC-1FD1-4669-9682-9F837D771389}"/>
          </ac:grpSpMkLst>
        </pc:grpChg>
        <pc:grpChg chg="del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185" creationId="{C64F0198-8CA3-4BF1-B0F0-D27795E6FA2A}"/>
          </ac:grpSpMkLst>
        </pc:grpChg>
        <pc:grpChg chg="mod topLvl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186" creationId="{A602AA69-28FF-4CF6-B3B0-94D81DD8A236}"/>
          </ac:grpSpMkLst>
        </pc:grpChg>
        <pc:grpChg chg="mod topLvl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189" creationId="{CDE9A334-CB3A-4170-B5AF-CA6B7BA0AEE8}"/>
          </ac:grpSpMkLst>
        </pc:grpChg>
        <pc:grpChg chg="mod topLvl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190" creationId="{55E08310-2ECF-44EF-BBFB-D4CA7EF26335}"/>
          </ac:grpSpMkLst>
        </pc:grpChg>
        <pc:grpChg chg="mod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191" creationId="{BB4D3C6C-30A8-4A95-B301-A3C5342827A8}"/>
          </ac:grpSpMkLst>
        </pc:grpChg>
        <pc:grpChg chg="mod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193" creationId="{6885B326-691D-4B11-ABE4-9B76D5C6C9EF}"/>
          </ac:grpSpMkLst>
        </pc:grpChg>
        <pc:grpChg chg="mod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198" creationId="{9DB344CC-9891-4D93-99F8-ED3666F519C7}"/>
          </ac:grpSpMkLst>
        </pc:grpChg>
        <pc:grpChg chg="del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255" creationId="{9665869F-0B70-4CAA-83E6-D02419B12AF8}"/>
          </ac:grpSpMkLst>
        </pc:grpChg>
        <pc:grpChg chg="del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256" creationId="{831A93F9-E888-460E-A243-0818443C0408}"/>
          </ac:grpSpMkLst>
        </pc:grpChg>
        <pc:grpChg chg="del">
          <ac:chgData name="김 영준" userId="7be44b330a9232df" providerId="LiveId" clId="{33FE5B65-7285-4BA8-B00A-5E0C92AAF9B1}" dt="2020-12-13T11:56:31.477" v="160" actId="165"/>
          <ac:grpSpMkLst>
            <pc:docMk/>
            <pc:sldMk cId="2199152188" sldId="288"/>
            <ac:grpSpMk id="257" creationId="{28D0F872-41A7-4BC9-9DD8-798C49722DDC}"/>
          </ac:grpSpMkLst>
        </pc:grpChg>
        <pc:picChg chg="mod topLvl">
          <ac:chgData name="김 영준" userId="7be44b330a9232df" providerId="LiveId" clId="{33FE5B65-7285-4BA8-B00A-5E0C92AAF9B1}" dt="2020-12-13T11:57:57.711" v="264" actId="1076"/>
          <ac:picMkLst>
            <pc:docMk/>
            <pc:sldMk cId="2199152188" sldId="288"/>
            <ac:picMk id="43" creationId="{4E46A012-E23F-48FC-BEC0-BADAC77ED87B}"/>
          </ac:picMkLst>
        </pc:picChg>
      </pc:sldChg>
      <pc:sldChg chg="modSp mod">
        <pc:chgData name="김 영준" userId="7be44b330a9232df" providerId="LiveId" clId="{33FE5B65-7285-4BA8-B00A-5E0C92AAF9B1}" dt="2020-12-13T11:56:01.899" v="158" actId="20577"/>
        <pc:sldMkLst>
          <pc:docMk/>
          <pc:sldMk cId="936052213" sldId="289"/>
        </pc:sldMkLst>
        <pc:spChg chg="mod">
          <ac:chgData name="김 영준" userId="7be44b330a9232df" providerId="LiveId" clId="{33FE5B65-7285-4BA8-B00A-5E0C92AAF9B1}" dt="2020-12-13T11:56:00.166" v="157" actId="2711"/>
          <ac:spMkLst>
            <pc:docMk/>
            <pc:sldMk cId="936052213" sldId="289"/>
            <ac:spMk id="21" creationId="{9BE7BB4F-E4A0-47B0-83C9-75575C7FC71D}"/>
          </ac:spMkLst>
        </pc:spChg>
        <pc:spChg chg="mod">
          <ac:chgData name="김 영준" userId="7be44b330a9232df" providerId="LiveId" clId="{33FE5B65-7285-4BA8-B00A-5E0C92AAF9B1}" dt="2020-12-13T11:56:01.899" v="158" actId="20577"/>
          <ac:spMkLst>
            <pc:docMk/>
            <pc:sldMk cId="936052213" sldId="289"/>
            <ac:spMk id="23" creationId="{F453FB0F-E0ED-494C-A82E-19C5D197E3FE}"/>
          </ac:spMkLst>
        </pc:spChg>
      </pc:sldChg>
      <pc:sldChg chg="addSp delSp modSp mod">
        <pc:chgData name="김 영준" userId="7be44b330a9232df" providerId="LiveId" clId="{33FE5B65-7285-4BA8-B00A-5E0C92AAF9B1}" dt="2020-12-13T12:16:19.570" v="798" actId="2710"/>
        <pc:sldMkLst>
          <pc:docMk/>
          <pc:sldMk cId="3943112401" sldId="291"/>
        </pc:sldMkLst>
        <pc:spChg chg="del mod">
          <ac:chgData name="김 영준" userId="7be44b330a9232df" providerId="LiveId" clId="{33FE5B65-7285-4BA8-B00A-5E0C92AAF9B1}" dt="2020-12-13T12:14:44.517" v="717" actId="478"/>
          <ac:spMkLst>
            <pc:docMk/>
            <pc:sldMk cId="3943112401" sldId="291"/>
            <ac:spMk id="2" creationId="{CA9E67F3-769D-462F-8FA3-6900C03484CC}"/>
          </ac:spMkLst>
        </pc:spChg>
        <pc:spChg chg="add mod">
          <ac:chgData name="김 영준" userId="7be44b330a9232df" providerId="LiveId" clId="{33FE5B65-7285-4BA8-B00A-5E0C92AAF9B1}" dt="2020-12-13T12:16:19.570" v="798" actId="2710"/>
          <ac:spMkLst>
            <pc:docMk/>
            <pc:sldMk cId="3943112401" sldId="291"/>
            <ac:spMk id="3" creationId="{82CB619C-53A7-4C09-ADFF-25239E2547FC}"/>
          </ac:spMkLst>
        </pc:spChg>
      </pc:sldChg>
      <pc:sldChg chg="modSp mod">
        <pc:chgData name="김 영준" userId="7be44b330a9232df" providerId="LiveId" clId="{33FE5B65-7285-4BA8-B00A-5E0C92AAF9B1}" dt="2020-12-13T12:13:52.573" v="542" actId="2711"/>
        <pc:sldMkLst>
          <pc:docMk/>
          <pc:sldMk cId="4195427464" sldId="292"/>
        </pc:sldMkLst>
        <pc:spChg chg="mod">
          <ac:chgData name="김 영준" userId="7be44b330a9232df" providerId="LiveId" clId="{33FE5B65-7285-4BA8-B00A-5E0C92AAF9B1}" dt="2020-12-13T12:13:49.111" v="541" actId="2711"/>
          <ac:spMkLst>
            <pc:docMk/>
            <pc:sldMk cId="4195427464" sldId="292"/>
            <ac:spMk id="2" creationId="{CA9E67F3-769D-462F-8FA3-6900C03484CC}"/>
          </ac:spMkLst>
        </pc:spChg>
        <pc:spChg chg="mod">
          <ac:chgData name="김 영준" userId="7be44b330a9232df" providerId="LiveId" clId="{33FE5B65-7285-4BA8-B00A-5E0C92AAF9B1}" dt="2020-12-13T12:13:52.573" v="542" actId="2711"/>
          <ac:spMkLst>
            <pc:docMk/>
            <pc:sldMk cId="4195427464" sldId="292"/>
            <ac:spMk id="17" creationId="{E74ECA04-7E31-4CCC-AD09-93D37E6A3F38}"/>
          </ac:spMkLst>
        </pc:spChg>
      </pc:sldChg>
      <pc:sldChg chg="addSp modSp mod">
        <pc:chgData name="김 영준" userId="7be44b330a9232df" providerId="LiveId" clId="{33FE5B65-7285-4BA8-B00A-5E0C92AAF9B1}" dt="2020-12-10T06:22:10.071" v="35" actId="20577"/>
        <pc:sldMkLst>
          <pc:docMk/>
          <pc:sldMk cId="0" sldId="297"/>
        </pc:sldMkLst>
        <pc:spChg chg="mod">
          <ac:chgData name="김 영준" userId="7be44b330a9232df" providerId="LiveId" clId="{33FE5B65-7285-4BA8-B00A-5E0C92AAF9B1}" dt="2020-12-10T06:22:10.071" v="35" actId="20577"/>
          <ac:spMkLst>
            <pc:docMk/>
            <pc:sldMk cId="0" sldId="297"/>
            <ac:spMk id="5" creationId="{4D1295C0-6E65-4922-9717-36D872C10F22}"/>
          </ac:spMkLst>
        </pc:spChg>
        <pc:spChg chg="add mod">
          <ac:chgData name="김 영준" userId="7be44b330a9232df" providerId="LiveId" clId="{33FE5B65-7285-4BA8-B00A-5E0C92AAF9B1}" dt="2020-12-10T05:16:31.123" v="1" actId="1076"/>
          <ac:spMkLst>
            <pc:docMk/>
            <pc:sldMk cId="0" sldId="297"/>
            <ac:spMk id="6" creationId="{510A1F00-8A2E-446C-AF5D-7F04C68A50B6}"/>
          </ac:spMkLst>
        </pc:spChg>
        <pc:spChg chg="add mod">
          <ac:chgData name="김 영준" userId="7be44b330a9232df" providerId="LiveId" clId="{33FE5B65-7285-4BA8-B00A-5E0C92AAF9B1}" dt="2020-12-10T05:16:34.925" v="13"/>
          <ac:spMkLst>
            <pc:docMk/>
            <pc:sldMk cId="0" sldId="297"/>
            <ac:spMk id="7" creationId="{9AD4DC7B-02FD-42B4-8B84-BBFC0B5933C3}"/>
          </ac:spMkLst>
        </pc:spChg>
        <pc:cxnChg chg="add mod">
          <ac:chgData name="김 영준" userId="7be44b330a9232df" providerId="LiveId" clId="{33FE5B65-7285-4BA8-B00A-5E0C92AAF9B1}" dt="2020-12-10T05:16:31.123" v="1" actId="1076"/>
          <ac:cxnSpMkLst>
            <pc:docMk/>
            <pc:sldMk cId="0" sldId="297"/>
            <ac:cxnSpMk id="8" creationId="{9BF9A596-DA71-42FA-8ED0-56D1674F16AA}"/>
          </ac:cxnSpMkLst>
        </pc:cxnChg>
      </pc:sldChg>
      <pc:sldChg chg="delSp modSp mod">
        <pc:chgData name="김 영준" userId="7be44b330a9232df" providerId="LiveId" clId="{33FE5B65-7285-4BA8-B00A-5E0C92AAF9B1}" dt="2020-12-13T12:13:39.280" v="540" actId="1036"/>
        <pc:sldMkLst>
          <pc:docMk/>
          <pc:sldMk cId="1230100409" sldId="298"/>
        </pc:sldMkLst>
        <pc:spChg chg="mod topLvl">
          <ac:chgData name="김 영준" userId="7be44b330a9232df" providerId="LiveId" clId="{33FE5B65-7285-4BA8-B00A-5E0C92AAF9B1}" dt="2020-12-13T12:13:39.280" v="540" actId="1036"/>
          <ac:spMkLst>
            <pc:docMk/>
            <pc:sldMk cId="1230100409" sldId="298"/>
            <ac:spMk id="2" creationId="{0FDD5F6A-C70E-42CE-A9BC-819FF043A61D}"/>
          </ac:spMkLst>
        </pc:spChg>
        <pc:spChg chg="del mod topLvl">
          <ac:chgData name="김 영준" userId="7be44b330a9232df" providerId="LiveId" clId="{33FE5B65-7285-4BA8-B00A-5E0C92AAF9B1}" dt="2020-12-13T12:13:33.449" v="526" actId="478"/>
          <ac:spMkLst>
            <pc:docMk/>
            <pc:sldMk cId="1230100409" sldId="298"/>
            <ac:spMk id="17" creationId="{01539D49-FEFE-4CED-93AF-5F1E84FAF65E}"/>
          </ac:spMkLst>
        </pc:spChg>
        <pc:spChg chg="mod">
          <ac:chgData name="김 영준" userId="7be44b330a9232df" providerId="LiveId" clId="{33FE5B65-7285-4BA8-B00A-5E0C92AAF9B1}" dt="2020-12-13T12:13:39.280" v="540" actId="1036"/>
          <ac:spMkLst>
            <pc:docMk/>
            <pc:sldMk cId="1230100409" sldId="298"/>
            <ac:spMk id="19" creationId="{6E34CCFA-5EA8-426F-89C0-4EB1D7868B74}"/>
          </ac:spMkLst>
        </pc:spChg>
        <pc:grpChg chg="del mod">
          <ac:chgData name="김 영준" userId="7be44b330a9232df" providerId="LiveId" clId="{33FE5B65-7285-4BA8-B00A-5E0C92AAF9B1}" dt="2020-12-13T12:13:31.225" v="525" actId="165"/>
          <ac:grpSpMkLst>
            <pc:docMk/>
            <pc:sldMk cId="1230100409" sldId="298"/>
            <ac:grpSpMk id="3" creationId="{283B102A-4600-44EF-B12F-0BCE2EC159F7}"/>
          </ac:grpSpMkLst>
        </pc:grpChg>
      </pc:sldChg>
      <pc:sldChg chg="modSp mod">
        <pc:chgData name="김 영준" userId="7be44b330a9232df" providerId="LiveId" clId="{33FE5B65-7285-4BA8-B00A-5E0C92AAF9B1}" dt="2020-12-13T11:56:09.388" v="159" actId="2711"/>
        <pc:sldMkLst>
          <pc:docMk/>
          <pc:sldMk cId="2487557645" sldId="299"/>
        </pc:sldMkLst>
        <pc:spChg chg="mod">
          <ac:chgData name="김 영준" userId="7be44b330a9232df" providerId="LiveId" clId="{33FE5B65-7285-4BA8-B00A-5E0C92AAF9B1}" dt="2020-12-13T11:56:09.388" v="159" actId="2711"/>
          <ac:spMkLst>
            <pc:docMk/>
            <pc:sldMk cId="2487557645" sldId="299"/>
            <ac:spMk id="21" creationId="{9BE7BB4F-E4A0-47B0-83C9-75575C7FC71D}"/>
          </ac:spMkLst>
        </pc:spChg>
        <pc:spChg chg="mod">
          <ac:chgData name="김 영준" userId="7be44b330a9232df" providerId="LiveId" clId="{33FE5B65-7285-4BA8-B00A-5E0C92AAF9B1}" dt="2020-12-13T11:56:09.388" v="159" actId="2711"/>
          <ac:spMkLst>
            <pc:docMk/>
            <pc:sldMk cId="2487557645" sldId="299"/>
            <ac:spMk id="23" creationId="{F453FB0F-E0ED-494C-A82E-19C5D197E3FE}"/>
          </ac:spMkLst>
        </pc:spChg>
      </pc:sldChg>
    </pc:docChg>
  </pc:docChgLst>
</pc:chgInfo>
</file>

<file path=ppt/media/image1.png>
</file>

<file path=ppt/media/image10.JP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1F11B0-33B1-4B7C-920C-548E047C0506}" type="datetimeFigureOut">
              <a:rPr lang="ko-KR" altLang="en-US" smtClean="0"/>
              <a:t>20-12-13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5DBA52-3945-4D83-91B6-24A14BAC9D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111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5DBA52-3945-4D83-91B6-24A14BAC9D2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32069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5DBA52-3945-4D83-91B6-24A14BAC9D2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51668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5DBA52-3945-4D83-91B6-24A14BAC9D2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713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5DBA52-3945-4D83-91B6-24A14BAC9D2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35249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5DBA52-3945-4D83-91B6-24A14BAC9D2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35988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5DBA52-3945-4D83-91B6-24A14BAC9D2F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31383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5DBA52-3945-4D83-91B6-24A14BAC9D2F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48603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5DBA52-3945-4D83-91B6-24A14BAC9D2F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5936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assetstore.unity.com/packages/3d/environments/cartoon-low-poly-cube-world-170440" TargetMode="External"/><Relationship Id="rId2" Type="http://schemas.openxmlformats.org/officeDocument/2006/relationships/hyperlink" Target="https://assetstore.unity.com/packages/3d/characters/humanoids/fantasy/polygon-mini-fantasy-character-pack-122084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youtube.com/watch?v=k3HrgdHDOmY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bject 23"/>
          <p:cNvSpPr txBox="1"/>
          <p:nvPr/>
        </p:nvSpPr>
        <p:spPr>
          <a:xfrm>
            <a:off x="1441194" y="3314701"/>
            <a:ext cx="15405611" cy="2845740"/>
          </a:xfrm>
          <a:prstGeom prst="rect">
            <a:avLst/>
          </a:prstGeom>
          <a:noFill/>
        </p:spPr>
        <p:txBody>
          <a:bodyPr wrap="square" rtlCol="0"/>
          <a:lstStyle/>
          <a:p>
            <a:pPr algn="dist"/>
            <a:r>
              <a:rPr lang="en-US" altLang="ko-KR" sz="19000" b="1" dirty="0" err="1">
                <a:solidFill>
                  <a:srgbClr val="000000"/>
                </a:solidFill>
                <a:latin typeface="Futura Bk BT" pitchFamily="34" charset="0"/>
              </a:rPr>
              <a:t>ToyGround</a:t>
            </a:r>
            <a:endParaRPr lang="en-US" altLang="ko-KR" sz="19000" b="1" dirty="0">
              <a:solidFill>
                <a:srgbClr val="000000"/>
              </a:solidFill>
              <a:latin typeface="Futura Bk BT" pitchFamily="34" charset="0"/>
            </a:endParaRPr>
          </a:p>
        </p:txBody>
      </p:sp>
      <p:sp>
        <p:nvSpPr>
          <p:cNvPr id="2" name="Object 21">
            <a:extLst>
              <a:ext uri="{FF2B5EF4-FFF2-40B4-BE49-F238E27FC236}">
                <a16:creationId xmlns:a16="http://schemas.microsoft.com/office/drawing/2014/main" id="{BD9ADF00-46BB-4F25-A468-6960E47F00DE}"/>
              </a:ext>
            </a:extLst>
          </p:cNvPr>
          <p:cNvSpPr txBox="1"/>
          <p:nvPr/>
        </p:nvSpPr>
        <p:spPr>
          <a:xfrm>
            <a:off x="1078524" y="8584162"/>
            <a:ext cx="16130952" cy="32142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종합설계기획 제안서</a:t>
            </a:r>
            <a:endParaRPr 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4D1295C0-6E65-4922-9717-36D872C10F22}"/>
              </a:ext>
            </a:extLst>
          </p:cNvPr>
          <p:cNvSpPr txBox="1"/>
          <p:nvPr/>
        </p:nvSpPr>
        <p:spPr>
          <a:xfrm>
            <a:off x="2067430" y="9182100"/>
            <a:ext cx="14153138" cy="321421"/>
          </a:xfrm>
          <a:prstGeom prst="rect">
            <a:avLst/>
          </a:prstGeom>
          <a:noFill/>
        </p:spPr>
        <p:txBody>
          <a:bodyPr wrap="square" rtlCol="0"/>
          <a:lstStyle/>
          <a:p>
            <a:pPr algn="dist"/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2016180006 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김동석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2016180012 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김영준 </a:t>
            </a:r>
            <a:endParaRPr lang="en-US" altLang="ko-KR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0A1F00-8A2E-446C-AF5D-7F04C68A50B6}"/>
              </a:ext>
            </a:extLst>
          </p:cNvPr>
          <p:cNvSpPr/>
          <p:nvPr/>
        </p:nvSpPr>
        <p:spPr>
          <a:xfrm>
            <a:off x="15872628" y="342900"/>
            <a:ext cx="1948354" cy="14506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D4DC7B-02FD-42B4-8B84-BBFC0B5933C3}"/>
              </a:ext>
            </a:extLst>
          </p:cNvPr>
          <p:cNvSpPr txBox="1"/>
          <p:nvPr/>
        </p:nvSpPr>
        <p:spPr>
          <a:xfrm>
            <a:off x="15872627" y="393701"/>
            <a:ext cx="2123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Professor. </a:t>
            </a: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윤정현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BF9A596-DA71-42FA-8ED0-56D1674F16AA}"/>
              </a:ext>
            </a:extLst>
          </p:cNvPr>
          <p:cNvCxnSpPr/>
          <p:nvPr/>
        </p:nvCxnSpPr>
        <p:spPr>
          <a:xfrm>
            <a:off x="15872628" y="813833"/>
            <a:ext cx="194835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모서리가 접힌 도형 4">
            <a:extLst>
              <a:ext uri="{FF2B5EF4-FFF2-40B4-BE49-F238E27FC236}">
                <a16:creationId xmlns:a16="http://schemas.microsoft.com/office/drawing/2014/main" id="{7EA6AE49-709E-4EBB-ADA7-72E7771E49AE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sp>
        <p:nvSpPr>
          <p:cNvPr id="9" name="Object 6">
            <a:extLst>
              <a:ext uri="{FF2B5EF4-FFF2-40B4-BE49-F238E27FC236}">
                <a16:creationId xmlns:a16="http://schemas.microsoft.com/office/drawing/2014/main" id="{9B1C8ADF-8E2D-432B-AB78-E0FE752956D5}"/>
              </a:ext>
            </a:extLst>
          </p:cNvPr>
          <p:cNvSpPr txBox="1"/>
          <p:nvPr/>
        </p:nvSpPr>
        <p:spPr>
          <a:xfrm>
            <a:off x="4397055" y="515927"/>
            <a:ext cx="6042345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맵 디자인</a:t>
            </a:r>
            <a:r>
              <a:rPr lang="en-US" altLang="ko-KR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(</a:t>
            </a:r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큐브 맵</a:t>
            </a:r>
            <a:r>
              <a:rPr lang="en-US" altLang="ko-KR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)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CEC854AE-1654-4B4C-8C00-25C2CFF66678}"/>
              </a:ext>
            </a:extLst>
          </p:cNvPr>
          <p:cNvGrpSpPr/>
          <p:nvPr/>
        </p:nvGrpSpPr>
        <p:grpSpPr>
          <a:xfrm>
            <a:off x="4863998" y="9288559"/>
            <a:ext cx="4861893" cy="817573"/>
            <a:chOff x="4863998" y="9288559"/>
            <a:chExt cx="4861893" cy="817573"/>
          </a:xfrm>
        </p:grpSpPr>
        <p:cxnSp>
          <p:nvCxnSpPr>
            <p:cNvPr id="4" name="직선 화살표 연결선 3">
              <a:extLst>
                <a:ext uri="{FF2B5EF4-FFF2-40B4-BE49-F238E27FC236}">
                  <a16:creationId xmlns:a16="http://schemas.microsoft.com/office/drawing/2014/main" id="{90ABBF76-5DE1-419C-B47D-14C4E4B1CDB6}"/>
                </a:ext>
              </a:extLst>
            </p:cNvPr>
            <p:cNvCxnSpPr>
              <a:cxnSpLocks/>
            </p:cNvCxnSpPr>
            <p:nvPr/>
          </p:nvCxnSpPr>
          <p:spPr>
            <a:xfrm>
              <a:off x="8001000" y="9563100"/>
              <a:ext cx="1724891" cy="0"/>
            </a:xfrm>
            <a:prstGeom prst="straightConnector1">
              <a:avLst/>
            </a:prstGeom>
            <a:ln w="57150">
              <a:solidFill>
                <a:srgbClr val="385D8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F80A74B6-6DEB-4896-9086-0A821FE6C17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63998" y="9563100"/>
              <a:ext cx="1917802" cy="0"/>
            </a:xfrm>
            <a:prstGeom prst="straightConnector1">
              <a:avLst/>
            </a:prstGeom>
            <a:ln w="57150">
              <a:solidFill>
                <a:srgbClr val="385D8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bject 6">
              <a:extLst>
                <a:ext uri="{FF2B5EF4-FFF2-40B4-BE49-F238E27FC236}">
                  <a16:creationId xmlns:a16="http://schemas.microsoft.com/office/drawing/2014/main" id="{C94A25A0-C6C2-4406-9BBD-F30BAB9AA7D7}"/>
                </a:ext>
              </a:extLst>
            </p:cNvPr>
            <p:cNvSpPr txBox="1"/>
            <p:nvPr/>
          </p:nvSpPr>
          <p:spPr>
            <a:xfrm>
              <a:off x="6504708" y="9288559"/>
              <a:ext cx="1724892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en-US" altLang="ko-KR" sz="3200" dirty="0">
                  <a:solidFill>
                    <a:srgbClr val="385D8A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에스코어 드림 5" pitchFamily="34" charset="0"/>
                </a:rPr>
                <a:t>21</a:t>
              </a:r>
              <a:r>
                <a:rPr lang="ko-KR" altLang="en-US" sz="3200" dirty="0">
                  <a:solidFill>
                    <a:srgbClr val="385D8A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에스코어 드림 5" pitchFamily="34" charset="0"/>
                </a:rPr>
                <a:t>칸</a:t>
              </a:r>
              <a:endParaRPr lang="en-US" altLang="ko-KR" sz="3200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4300B90-097D-4FFB-8B61-7D99914232D1}"/>
              </a:ext>
            </a:extLst>
          </p:cNvPr>
          <p:cNvGrpSpPr/>
          <p:nvPr/>
        </p:nvGrpSpPr>
        <p:grpSpPr>
          <a:xfrm rot="16200000">
            <a:off x="6413459" y="5130842"/>
            <a:ext cx="7497856" cy="817573"/>
            <a:chOff x="4863998" y="9288559"/>
            <a:chExt cx="4861892" cy="817573"/>
          </a:xfrm>
        </p:grpSpPr>
        <p:cxnSp>
          <p:nvCxnSpPr>
            <p:cNvPr id="21" name="직선 화살표 연결선 20">
              <a:extLst>
                <a:ext uri="{FF2B5EF4-FFF2-40B4-BE49-F238E27FC236}">
                  <a16:creationId xmlns:a16="http://schemas.microsoft.com/office/drawing/2014/main" id="{7F347436-2360-49C8-A153-4B19101AD3F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8737671" y="8574880"/>
              <a:ext cx="0" cy="1976438"/>
            </a:xfrm>
            <a:prstGeom prst="straightConnector1">
              <a:avLst/>
            </a:prstGeom>
            <a:ln w="57150">
              <a:solidFill>
                <a:srgbClr val="385D8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B8229AB3-504F-48ED-9BBF-1DA36E1E790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936143" y="8490955"/>
              <a:ext cx="0" cy="2144290"/>
            </a:xfrm>
            <a:prstGeom prst="straightConnector1">
              <a:avLst/>
            </a:prstGeom>
            <a:ln w="57150">
              <a:solidFill>
                <a:srgbClr val="385D8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bject 6">
              <a:extLst>
                <a:ext uri="{FF2B5EF4-FFF2-40B4-BE49-F238E27FC236}">
                  <a16:creationId xmlns:a16="http://schemas.microsoft.com/office/drawing/2014/main" id="{75823C8F-7DF6-437A-864A-32494DB2E3B6}"/>
                </a:ext>
              </a:extLst>
            </p:cNvPr>
            <p:cNvSpPr txBox="1"/>
            <p:nvPr/>
          </p:nvSpPr>
          <p:spPr>
            <a:xfrm>
              <a:off x="6504708" y="9288559"/>
              <a:ext cx="1724892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en-US" altLang="ko-KR" sz="3200" dirty="0">
                  <a:solidFill>
                    <a:srgbClr val="385D8A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에스코어 드림 5" pitchFamily="34" charset="0"/>
                </a:rPr>
                <a:t>33</a:t>
              </a:r>
              <a:r>
                <a:rPr lang="ko-KR" altLang="en-US" sz="3200" dirty="0">
                  <a:solidFill>
                    <a:srgbClr val="385D8A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에스코어 드림 5" pitchFamily="34" charset="0"/>
                </a:rPr>
                <a:t>칸</a:t>
              </a:r>
              <a:endParaRPr lang="en-US" altLang="ko-KR" sz="3200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endParaRPr>
            </a:p>
          </p:txBody>
        </p:sp>
      </p:grpSp>
      <p:sp>
        <p:nvSpPr>
          <p:cNvPr id="45" name="Object 6">
            <a:extLst>
              <a:ext uri="{FF2B5EF4-FFF2-40B4-BE49-F238E27FC236}">
                <a16:creationId xmlns:a16="http://schemas.microsoft.com/office/drawing/2014/main" id="{7CA03761-A409-4AE9-880B-636447F5FEBD}"/>
              </a:ext>
            </a:extLst>
          </p:cNvPr>
          <p:cNvSpPr txBox="1"/>
          <p:nvPr/>
        </p:nvSpPr>
        <p:spPr>
          <a:xfrm>
            <a:off x="10972800" y="8160060"/>
            <a:ext cx="5356544" cy="8937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4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맵 크기</a:t>
            </a:r>
            <a:endParaRPr lang="en-US" altLang="ko-KR" sz="32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46" name="Object 6">
            <a:extLst>
              <a:ext uri="{FF2B5EF4-FFF2-40B4-BE49-F238E27FC236}">
                <a16:creationId xmlns:a16="http://schemas.microsoft.com/office/drawing/2014/main" id="{EF8ECEB2-38E3-4E33-AEDA-B0C547B0DD5B}"/>
              </a:ext>
            </a:extLst>
          </p:cNvPr>
          <p:cNvSpPr txBox="1"/>
          <p:nvPr/>
        </p:nvSpPr>
        <p:spPr>
          <a:xfrm>
            <a:off x="13738544" y="8267762"/>
            <a:ext cx="3809996" cy="678368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sz="3600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21 X 33 X 6</a:t>
            </a:r>
          </a:p>
        </p:txBody>
      </p:sp>
      <p:sp>
        <p:nvSpPr>
          <p:cNvPr id="47" name="Object 6">
            <a:extLst>
              <a:ext uri="{FF2B5EF4-FFF2-40B4-BE49-F238E27FC236}">
                <a16:creationId xmlns:a16="http://schemas.microsoft.com/office/drawing/2014/main" id="{04A5ADC4-A892-4CE9-A89C-2D1B6DD844E3}"/>
              </a:ext>
            </a:extLst>
          </p:cNvPr>
          <p:cNvSpPr txBox="1"/>
          <p:nvPr/>
        </p:nvSpPr>
        <p:spPr>
          <a:xfrm>
            <a:off x="13890944" y="7983629"/>
            <a:ext cx="3898208" cy="28407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가로</a:t>
            </a:r>
            <a:r>
              <a:rPr lang="en-US" altLang="ko-KR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    </a:t>
            </a:r>
            <a:r>
              <a:rPr lang="ko-KR" altLang="en-US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     세로     최대높이</a:t>
            </a:r>
            <a:endParaRPr lang="en-US" altLang="ko-KR" dirty="0">
              <a:solidFill>
                <a:srgbClr val="385D8A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에스코어 드림 5" pitchFamily="34" charset="0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329433D-85B9-4D0D-9429-EF7720087F13}"/>
              </a:ext>
            </a:extLst>
          </p:cNvPr>
          <p:cNvGrpSpPr/>
          <p:nvPr/>
        </p:nvGrpSpPr>
        <p:grpSpPr>
          <a:xfrm>
            <a:off x="14978849" y="5016409"/>
            <a:ext cx="2981303" cy="2057400"/>
            <a:chOff x="14229207" y="2019300"/>
            <a:chExt cx="2981303" cy="2057400"/>
          </a:xfrm>
        </p:grpSpPr>
        <p:sp>
          <p:nvSpPr>
            <p:cNvPr id="19" name="정육면체 18">
              <a:extLst>
                <a:ext uri="{FF2B5EF4-FFF2-40B4-BE49-F238E27FC236}">
                  <a16:creationId xmlns:a16="http://schemas.microsoft.com/office/drawing/2014/main" id="{FE071AB2-D964-4DE4-A9C9-78690DE00F84}"/>
                </a:ext>
              </a:extLst>
            </p:cNvPr>
            <p:cNvSpPr/>
            <p:nvPr/>
          </p:nvSpPr>
          <p:spPr>
            <a:xfrm>
              <a:off x="14249400" y="2019300"/>
              <a:ext cx="1904993" cy="1904993"/>
            </a:xfrm>
            <a:prstGeom prst="cube">
              <a:avLst/>
            </a:prstGeom>
            <a:solidFill>
              <a:srgbClr val="0070C0"/>
            </a:solidFill>
            <a:ln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81AA0B67-D42D-42F9-9675-AC8D501C81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773400" y="3543300"/>
              <a:ext cx="457200" cy="457200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589151CA-E1CE-4E74-9F13-F0A95CCC214C}"/>
                </a:ext>
              </a:extLst>
            </p:cNvPr>
            <p:cNvCxnSpPr>
              <a:cxnSpLocks/>
            </p:cNvCxnSpPr>
            <p:nvPr/>
          </p:nvCxnSpPr>
          <p:spPr>
            <a:xfrm>
              <a:off x="16306800" y="2019300"/>
              <a:ext cx="0" cy="1447800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3FCC10EE-0355-4176-8CAB-6AA80DA72BB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229207" y="4076700"/>
              <a:ext cx="1467993" cy="0"/>
            </a:xfrm>
            <a:prstGeom prst="straightConnector1">
              <a:avLst/>
            </a:prstGeom>
            <a:ln w="31750">
              <a:solidFill>
                <a:schemeClr val="tx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Object 6">
              <a:extLst>
                <a:ext uri="{FF2B5EF4-FFF2-40B4-BE49-F238E27FC236}">
                  <a16:creationId xmlns:a16="http://schemas.microsoft.com/office/drawing/2014/main" id="{4FB54268-0693-4F49-8F8B-F77A490B60A9}"/>
                </a:ext>
              </a:extLst>
            </p:cNvPr>
            <p:cNvSpPr txBox="1"/>
            <p:nvPr/>
          </p:nvSpPr>
          <p:spPr>
            <a:xfrm>
              <a:off x="16306799" y="2572199"/>
              <a:ext cx="903711" cy="284071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en-US" altLang="ko-KR" dirty="0">
                  <a:solidFill>
                    <a:srgbClr val="385D8A"/>
                  </a:solidFill>
                  <a:latin typeface="휴먼둥근헤드라인" panose="02030504000101010101" pitchFamily="18" charset="-127"/>
                  <a:ea typeface="휴먼둥근헤드라인" panose="02030504000101010101" pitchFamily="18" charset="-127"/>
                  <a:cs typeface="에스코어 드림 5" pitchFamily="34" charset="0"/>
                </a:rPr>
                <a:t>5cm</a:t>
              </a:r>
            </a:p>
          </p:txBody>
        </p:sp>
      </p:grpSp>
      <p:sp>
        <p:nvSpPr>
          <p:cNvPr id="29" name="Object 6">
            <a:extLst>
              <a:ext uri="{FF2B5EF4-FFF2-40B4-BE49-F238E27FC236}">
                <a16:creationId xmlns:a16="http://schemas.microsoft.com/office/drawing/2014/main" id="{5B1563B5-2792-4AB3-87D9-D1F5599B40A9}"/>
              </a:ext>
            </a:extLst>
          </p:cNvPr>
          <p:cNvSpPr txBox="1"/>
          <p:nvPr/>
        </p:nvSpPr>
        <p:spPr>
          <a:xfrm>
            <a:off x="16751642" y="6712627"/>
            <a:ext cx="903711" cy="28407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5cm</a:t>
            </a:r>
          </a:p>
        </p:txBody>
      </p:sp>
      <p:sp>
        <p:nvSpPr>
          <p:cNvPr id="30" name="Object 6">
            <a:extLst>
              <a:ext uri="{FF2B5EF4-FFF2-40B4-BE49-F238E27FC236}">
                <a16:creationId xmlns:a16="http://schemas.microsoft.com/office/drawing/2014/main" id="{A1DD00F0-4450-4495-AC63-DF2118ED4E02}"/>
              </a:ext>
            </a:extLst>
          </p:cNvPr>
          <p:cNvSpPr txBox="1"/>
          <p:nvPr/>
        </p:nvSpPr>
        <p:spPr>
          <a:xfrm>
            <a:off x="15260989" y="7095902"/>
            <a:ext cx="903711" cy="28407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5cm</a:t>
            </a:r>
          </a:p>
        </p:txBody>
      </p:sp>
      <p:sp>
        <p:nvSpPr>
          <p:cNvPr id="51" name="Object 6">
            <a:extLst>
              <a:ext uri="{FF2B5EF4-FFF2-40B4-BE49-F238E27FC236}">
                <a16:creationId xmlns:a16="http://schemas.microsoft.com/office/drawing/2014/main" id="{6B2F3C92-88D0-4890-A58A-674A830502E3}"/>
              </a:ext>
            </a:extLst>
          </p:cNvPr>
          <p:cNvSpPr txBox="1"/>
          <p:nvPr/>
        </p:nvSpPr>
        <p:spPr>
          <a:xfrm>
            <a:off x="10972800" y="5753891"/>
            <a:ext cx="5356544" cy="8937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4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블록 크기</a:t>
            </a:r>
            <a:endParaRPr lang="en-US" altLang="ko-KR" sz="4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55" name="Object 6">
            <a:extLst>
              <a:ext uri="{FF2B5EF4-FFF2-40B4-BE49-F238E27FC236}">
                <a16:creationId xmlns:a16="http://schemas.microsoft.com/office/drawing/2014/main" id="{CDAACB2E-E69B-42A9-85EA-A306B05E974A}"/>
              </a:ext>
            </a:extLst>
          </p:cNvPr>
          <p:cNvSpPr txBox="1"/>
          <p:nvPr/>
        </p:nvSpPr>
        <p:spPr>
          <a:xfrm>
            <a:off x="-685800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 플레이</a:t>
            </a:r>
            <a:endParaRPr lang="en-US" altLang="ko-KR" sz="5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31" name="Object 9">
            <a:extLst>
              <a:ext uri="{FF2B5EF4-FFF2-40B4-BE49-F238E27FC236}">
                <a16:creationId xmlns:a16="http://schemas.microsoft.com/office/drawing/2014/main" id="{9C3EBFDD-3EF5-4962-B63C-195EEA56527A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03</a:t>
            </a: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32" name="Object 6">
            <a:extLst>
              <a:ext uri="{FF2B5EF4-FFF2-40B4-BE49-F238E27FC236}">
                <a16:creationId xmlns:a16="http://schemas.microsoft.com/office/drawing/2014/main" id="{F7715519-6D31-45B4-A111-C5AF02E7133C}"/>
              </a:ext>
            </a:extLst>
          </p:cNvPr>
          <p:cNvSpPr txBox="1"/>
          <p:nvPr/>
        </p:nvSpPr>
        <p:spPr>
          <a:xfrm>
            <a:off x="12853282" y="8946130"/>
            <a:ext cx="4695258" cy="678368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sz="3600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105 X 165 X 30</a:t>
            </a:r>
          </a:p>
        </p:txBody>
      </p:sp>
      <p:sp>
        <p:nvSpPr>
          <p:cNvPr id="36" name="Object 6">
            <a:extLst>
              <a:ext uri="{FF2B5EF4-FFF2-40B4-BE49-F238E27FC236}">
                <a16:creationId xmlns:a16="http://schemas.microsoft.com/office/drawing/2014/main" id="{37975771-FBDE-4E25-8054-06C50FFC9A02}"/>
              </a:ext>
            </a:extLst>
          </p:cNvPr>
          <p:cNvSpPr txBox="1"/>
          <p:nvPr/>
        </p:nvSpPr>
        <p:spPr>
          <a:xfrm>
            <a:off x="17301287" y="8878194"/>
            <a:ext cx="735119" cy="339184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sz="1600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(cm)</a:t>
            </a:r>
          </a:p>
        </p:txBody>
      </p:sp>
      <p:sp>
        <p:nvSpPr>
          <p:cNvPr id="38" name="Object 6">
            <a:extLst>
              <a:ext uri="{FF2B5EF4-FFF2-40B4-BE49-F238E27FC236}">
                <a16:creationId xmlns:a16="http://schemas.microsoft.com/office/drawing/2014/main" id="{4B684726-3A40-429D-B87E-B5507F20F3F2}"/>
              </a:ext>
            </a:extLst>
          </p:cNvPr>
          <p:cNvSpPr txBox="1"/>
          <p:nvPr/>
        </p:nvSpPr>
        <p:spPr>
          <a:xfrm>
            <a:off x="17285364" y="8317076"/>
            <a:ext cx="1056267" cy="255424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sz="1600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(block)</a:t>
            </a: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BB5BDBFA-2F52-43BF-A776-611115BB9B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8455" y="1015881"/>
            <a:ext cx="1765897" cy="3158861"/>
          </a:xfrm>
          <a:prstGeom prst="rect">
            <a:avLst/>
          </a:prstGeom>
        </p:spPr>
      </p:pic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9226B4A5-766B-49EC-9DFE-97A911700CAB}"/>
              </a:ext>
            </a:extLst>
          </p:cNvPr>
          <p:cNvCxnSpPr>
            <a:cxnSpLocks/>
          </p:cNvCxnSpPr>
          <p:nvPr/>
        </p:nvCxnSpPr>
        <p:spPr>
          <a:xfrm>
            <a:off x="16992946" y="981753"/>
            <a:ext cx="0" cy="2933700"/>
          </a:xfrm>
          <a:prstGeom prst="straightConnector1">
            <a:avLst/>
          </a:prstGeom>
          <a:ln w="31750">
            <a:solidFill>
              <a:schemeClr val="tx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bject 6">
            <a:extLst>
              <a:ext uri="{FF2B5EF4-FFF2-40B4-BE49-F238E27FC236}">
                <a16:creationId xmlns:a16="http://schemas.microsoft.com/office/drawing/2014/main" id="{44654E4C-087A-4DD3-A107-7534AADC05FE}"/>
              </a:ext>
            </a:extLst>
          </p:cNvPr>
          <p:cNvSpPr txBox="1"/>
          <p:nvPr/>
        </p:nvSpPr>
        <p:spPr>
          <a:xfrm>
            <a:off x="17069153" y="2209516"/>
            <a:ext cx="903711" cy="28407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9cm</a:t>
            </a: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FC2A4F08-3D76-4274-BD08-59C7015FADC3}"/>
              </a:ext>
            </a:extLst>
          </p:cNvPr>
          <p:cNvCxnSpPr>
            <a:cxnSpLocks/>
          </p:cNvCxnSpPr>
          <p:nvPr/>
        </p:nvCxnSpPr>
        <p:spPr>
          <a:xfrm flipH="1">
            <a:off x="16535753" y="3965161"/>
            <a:ext cx="457200" cy="457200"/>
          </a:xfrm>
          <a:prstGeom prst="straightConnector1">
            <a:avLst/>
          </a:prstGeom>
          <a:ln w="31750">
            <a:solidFill>
              <a:schemeClr val="tx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bject 6">
            <a:extLst>
              <a:ext uri="{FF2B5EF4-FFF2-40B4-BE49-F238E27FC236}">
                <a16:creationId xmlns:a16="http://schemas.microsoft.com/office/drawing/2014/main" id="{40F699D6-27EA-490B-9FA5-FE89D3930BB5}"/>
              </a:ext>
            </a:extLst>
          </p:cNvPr>
          <p:cNvSpPr txBox="1"/>
          <p:nvPr/>
        </p:nvSpPr>
        <p:spPr>
          <a:xfrm>
            <a:off x="16742892" y="4104294"/>
            <a:ext cx="903711" cy="28407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5cm</a:t>
            </a: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23A86103-FD59-481A-8E69-FA707FBEA15C}"/>
              </a:ext>
            </a:extLst>
          </p:cNvPr>
          <p:cNvCxnSpPr>
            <a:cxnSpLocks/>
          </p:cNvCxnSpPr>
          <p:nvPr/>
        </p:nvCxnSpPr>
        <p:spPr>
          <a:xfrm flipH="1">
            <a:off x="14998456" y="4422361"/>
            <a:ext cx="1467993" cy="0"/>
          </a:xfrm>
          <a:prstGeom prst="straightConnector1">
            <a:avLst/>
          </a:prstGeom>
          <a:ln w="31750">
            <a:solidFill>
              <a:schemeClr val="tx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Object 6">
            <a:extLst>
              <a:ext uri="{FF2B5EF4-FFF2-40B4-BE49-F238E27FC236}">
                <a16:creationId xmlns:a16="http://schemas.microsoft.com/office/drawing/2014/main" id="{7721F7FE-6F53-4E5F-891D-5B007F11272A}"/>
              </a:ext>
            </a:extLst>
          </p:cNvPr>
          <p:cNvSpPr txBox="1"/>
          <p:nvPr/>
        </p:nvSpPr>
        <p:spPr>
          <a:xfrm>
            <a:off x="15280596" y="4429455"/>
            <a:ext cx="903711" cy="28407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dirty="0">
                <a:solidFill>
                  <a:srgbClr val="385D8A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에스코어 드림 5" pitchFamily="34" charset="0"/>
              </a:rPr>
              <a:t>5cm</a:t>
            </a:r>
          </a:p>
        </p:txBody>
      </p:sp>
      <p:sp>
        <p:nvSpPr>
          <p:cNvPr id="52" name="Object 6">
            <a:extLst>
              <a:ext uri="{FF2B5EF4-FFF2-40B4-BE49-F238E27FC236}">
                <a16:creationId xmlns:a16="http://schemas.microsoft.com/office/drawing/2014/main" id="{7B237175-E8DA-4ACD-BBA1-584683953ACC}"/>
              </a:ext>
            </a:extLst>
          </p:cNvPr>
          <p:cNvSpPr txBox="1"/>
          <p:nvPr/>
        </p:nvSpPr>
        <p:spPr>
          <a:xfrm>
            <a:off x="10972800" y="2500087"/>
            <a:ext cx="5356544" cy="8937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4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캐릭터 크기</a:t>
            </a:r>
            <a:endParaRPr lang="en-US" altLang="ko-KR" sz="4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2CA07BD-E5C0-4830-B345-34E82C99A6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676" y="1468317"/>
            <a:ext cx="5008223" cy="784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498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모서리가 접힌 도형 12">
            <a:extLst>
              <a:ext uri="{FF2B5EF4-FFF2-40B4-BE49-F238E27FC236}">
                <a16:creationId xmlns:a16="http://schemas.microsoft.com/office/drawing/2014/main" id="{A995BB65-0915-479F-9BCE-B7A0EEABD653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Object 6">
            <a:extLst>
              <a:ext uri="{FF2B5EF4-FFF2-40B4-BE49-F238E27FC236}">
                <a16:creationId xmlns:a16="http://schemas.microsoft.com/office/drawing/2014/main" id="{45319B22-6122-45F0-8E10-A9844731B1F2}"/>
              </a:ext>
            </a:extLst>
          </p:cNvPr>
          <p:cNvSpPr txBox="1"/>
          <p:nvPr/>
        </p:nvSpPr>
        <p:spPr>
          <a:xfrm>
            <a:off x="-838199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개발환경</a:t>
            </a:r>
            <a:endParaRPr 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Object 9">
            <a:extLst>
              <a:ext uri="{FF2B5EF4-FFF2-40B4-BE49-F238E27FC236}">
                <a16:creationId xmlns:a16="http://schemas.microsoft.com/office/drawing/2014/main" id="{D8DE91E1-FB2D-49CD-9976-CAE778DDD08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04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C9AF116-5F49-4FC5-B058-68D9498196CB}"/>
              </a:ext>
            </a:extLst>
          </p:cNvPr>
          <p:cNvGrpSpPr/>
          <p:nvPr/>
        </p:nvGrpSpPr>
        <p:grpSpPr>
          <a:xfrm>
            <a:off x="5969496" y="1014252"/>
            <a:ext cx="10184904" cy="8091648"/>
            <a:chOff x="5969496" y="1097676"/>
            <a:chExt cx="10184904" cy="8091648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1FC48B6-C5F5-4085-9242-759E83E98197}"/>
                </a:ext>
              </a:extLst>
            </p:cNvPr>
            <p:cNvGrpSpPr/>
            <p:nvPr/>
          </p:nvGrpSpPr>
          <p:grpSpPr>
            <a:xfrm>
              <a:off x="5969496" y="1097676"/>
              <a:ext cx="10108704" cy="3814503"/>
              <a:chOff x="5969496" y="1097676"/>
              <a:chExt cx="10108704" cy="3814503"/>
            </a:xfrm>
          </p:grpSpPr>
          <p:pic>
            <p:nvPicPr>
              <p:cNvPr id="2050" name="Picture 2" descr="GitHub - 나무위키">
                <a:extLst>
                  <a:ext uri="{FF2B5EF4-FFF2-40B4-BE49-F238E27FC236}">
                    <a16:creationId xmlns:a16="http://schemas.microsoft.com/office/drawing/2014/main" id="{5F874225-49E4-4505-B8C5-CD6DDE2FCB6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69496" y="1097676"/>
                <a:ext cx="3415279" cy="341527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5DB3DBA4-45C8-41B9-8B4C-01A32D66D10E}"/>
                  </a:ext>
                </a:extLst>
              </p:cNvPr>
              <p:cNvSpPr txBox="1"/>
              <p:nvPr/>
            </p:nvSpPr>
            <p:spPr>
              <a:xfrm>
                <a:off x="6734409" y="4204293"/>
                <a:ext cx="1885453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0" dirty="0">
                    <a:latin typeface="Rockwell" panose="02060603020205020403" pitchFamily="18" charset="0"/>
                  </a:rPr>
                  <a:t>GitHub</a:t>
                </a:r>
                <a:endParaRPr lang="ko-KR" altLang="en-US" sz="4000" dirty="0">
                  <a:latin typeface="Rockwell" panose="02060603020205020403" pitchFamily="18" charset="0"/>
                </a:endParaRPr>
              </a:p>
            </p:txBody>
          </p:sp>
          <p:pic>
            <p:nvPicPr>
              <p:cNvPr id="2052" name="Picture 4" descr="visual studio 2019 new icon – The Dream of Super Surplus Power">
                <a:extLst>
                  <a:ext uri="{FF2B5EF4-FFF2-40B4-BE49-F238E27FC236}">
                    <a16:creationId xmlns:a16="http://schemas.microsoft.com/office/drawing/2014/main" id="{21721845-9F24-4C4C-BC57-3D39EA6431E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567000" y="1390885"/>
                <a:ext cx="3463200" cy="27056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64434A3-F1AA-438C-926E-27A1FC8747DB}"/>
                  </a:ext>
                </a:extLst>
              </p:cNvPr>
              <p:cNvSpPr txBox="1"/>
              <p:nvPr/>
            </p:nvSpPr>
            <p:spPr>
              <a:xfrm>
                <a:off x="9737115" y="4204293"/>
                <a:ext cx="3122970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4000" dirty="0" err="1">
                    <a:latin typeface="Rockwell" panose="02060603020205020403" pitchFamily="18" charset="0"/>
                  </a:rPr>
                  <a:t>VisualStudio</a:t>
                </a:r>
                <a:endParaRPr lang="en-US" altLang="ko-KR" sz="4000" dirty="0">
                  <a:latin typeface="Rockwell" panose="02060603020205020403" pitchFamily="18" charset="0"/>
                </a:endParaRPr>
              </a:p>
            </p:txBody>
          </p:sp>
          <p:pic>
            <p:nvPicPr>
              <p:cNvPr id="2056" name="Picture 8" descr="C++ Icon - Free Download, PNG and Vector">
                <a:extLst>
                  <a:ext uri="{FF2B5EF4-FFF2-40B4-BE49-F238E27FC236}">
                    <a16:creationId xmlns:a16="http://schemas.microsoft.com/office/drawing/2014/main" id="{2238902A-96B3-47B8-82F6-AAC9DAB8D01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372575" y="1498668"/>
                <a:ext cx="2705625" cy="27056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58C1798-3918-40DA-8768-2B561FF06FB5}"/>
                  </a:ext>
                </a:extLst>
              </p:cNvPr>
              <p:cNvSpPr txBox="1"/>
              <p:nvPr/>
            </p:nvSpPr>
            <p:spPr>
              <a:xfrm>
                <a:off x="13819530" y="4204293"/>
                <a:ext cx="1811714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000" dirty="0">
                    <a:latin typeface="Rockwell" panose="02060603020205020403" pitchFamily="18" charset="0"/>
                  </a:rPr>
                  <a:t>C++19</a:t>
                </a:r>
                <a:endParaRPr lang="ko-KR" altLang="en-US" sz="4000" dirty="0">
                  <a:latin typeface="Rockwell" panose="02060603020205020403" pitchFamily="18" charset="0"/>
                </a:endParaRPr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E4A814BE-694A-4F4D-99B1-02269B8D8FE5}"/>
                </a:ext>
              </a:extLst>
            </p:cNvPr>
            <p:cNvGrpSpPr/>
            <p:nvPr/>
          </p:nvGrpSpPr>
          <p:grpSpPr>
            <a:xfrm>
              <a:off x="6323549" y="5752523"/>
              <a:ext cx="9830851" cy="3436801"/>
              <a:chOff x="6323549" y="5752523"/>
              <a:chExt cx="9830851" cy="3436801"/>
            </a:xfrm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78B0B1BC-1324-4686-921D-F9A756A7E2CA}"/>
                  </a:ext>
                </a:extLst>
              </p:cNvPr>
              <p:cNvGrpSpPr/>
              <p:nvPr/>
            </p:nvGrpSpPr>
            <p:grpSpPr>
              <a:xfrm>
                <a:off x="13448775" y="5752523"/>
                <a:ext cx="2705625" cy="3413511"/>
                <a:chOff x="8508571" y="4843914"/>
                <a:chExt cx="2705625" cy="3413511"/>
              </a:xfrm>
            </p:grpSpPr>
            <p:pic>
              <p:nvPicPr>
                <p:cNvPr id="2054" name="Picture 6" descr="Gry DirectX 12 na celowniku AMD: Jeszcze przyjdzie nasz czas | PurePC.pl">
                  <a:extLst>
                    <a:ext uri="{FF2B5EF4-FFF2-40B4-BE49-F238E27FC236}">
                      <a16:creationId xmlns:a16="http://schemas.microsoft.com/office/drawing/2014/main" id="{A6FCD028-BC95-4B32-87B0-C4505178560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508571" y="4843914"/>
                  <a:ext cx="2705625" cy="270562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B5EA7EC-4E6E-4DE7-9027-F7A12AF950F9}"/>
                    </a:ext>
                  </a:extLst>
                </p:cNvPr>
                <p:cNvSpPr txBox="1"/>
                <p:nvPr/>
              </p:nvSpPr>
              <p:spPr>
                <a:xfrm>
                  <a:off x="8610015" y="7549539"/>
                  <a:ext cx="2502736" cy="70788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4000" dirty="0">
                      <a:latin typeface="Rockwell" panose="02060603020205020403" pitchFamily="18" charset="0"/>
                    </a:rPr>
                    <a:t>DirectX12</a:t>
                  </a:r>
                  <a:endParaRPr lang="ko-KR" altLang="en-US" sz="4000" dirty="0">
                    <a:latin typeface="Rockwell" panose="02060603020205020403" pitchFamily="18" charset="0"/>
                  </a:endParaRPr>
                </a:p>
              </p:txBody>
            </p:sp>
          </p:grpSp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22EA7602-EB5B-47D7-A26C-0FA2CCCEA9DB}"/>
                  </a:ext>
                </a:extLst>
              </p:cNvPr>
              <p:cNvGrpSpPr/>
              <p:nvPr/>
            </p:nvGrpSpPr>
            <p:grpSpPr>
              <a:xfrm>
                <a:off x="6323549" y="5752523"/>
                <a:ext cx="2705626" cy="3436801"/>
                <a:chOff x="5257800" y="4852985"/>
                <a:chExt cx="2705626" cy="3436801"/>
              </a:xfrm>
            </p:grpSpPr>
            <p:pic>
              <p:nvPicPr>
                <p:cNvPr id="2058" name="Picture 10" descr="Unity - YouTube">
                  <a:extLst>
                    <a:ext uri="{FF2B5EF4-FFF2-40B4-BE49-F238E27FC236}">
                      <a16:creationId xmlns:a16="http://schemas.microsoft.com/office/drawing/2014/main" id="{198EEB9B-0F30-4FB2-9431-275AC02B2E5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257800" y="4852985"/>
                  <a:ext cx="2705626" cy="270562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29E1A05D-91AD-4358-9025-4266F18F48E2}"/>
                    </a:ext>
                  </a:extLst>
                </p:cNvPr>
                <p:cNvSpPr txBox="1"/>
                <p:nvPr/>
              </p:nvSpPr>
              <p:spPr>
                <a:xfrm>
                  <a:off x="5901124" y="7581900"/>
                  <a:ext cx="1418978" cy="70788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4000" dirty="0">
                      <a:latin typeface="Rockwell" panose="02060603020205020403" pitchFamily="18" charset="0"/>
                    </a:rPr>
                    <a:t>Unity</a:t>
                  </a:r>
                  <a:endParaRPr lang="ko-KR" altLang="en-US" sz="4000" dirty="0">
                    <a:latin typeface="Rockwell" panose="02060603020205020403" pitchFamily="18" charset="0"/>
                  </a:endParaRPr>
                </a:p>
              </p:txBody>
            </p:sp>
          </p:grpSp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18AB23C1-E337-47FC-B3F9-B573593887EA}"/>
                  </a:ext>
                </a:extLst>
              </p:cNvPr>
              <p:cNvGrpSpPr/>
              <p:nvPr/>
            </p:nvGrpSpPr>
            <p:grpSpPr>
              <a:xfrm>
                <a:off x="9535239" y="5752523"/>
                <a:ext cx="3407471" cy="3422583"/>
                <a:chOff x="11810062" y="4843914"/>
                <a:chExt cx="3407471" cy="3422583"/>
              </a:xfrm>
            </p:grpSpPr>
            <p:pic>
              <p:nvPicPr>
                <p:cNvPr id="2060" name="Picture 12" descr="Logo, overflow, stack icon">
                  <a:extLst>
                    <a:ext uri="{FF2B5EF4-FFF2-40B4-BE49-F238E27FC236}">
                      <a16:creationId xmlns:a16="http://schemas.microsoft.com/office/drawing/2014/main" id="{B911A7AD-2EA4-4219-8D61-1B0F101BB21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2160985" y="4843914"/>
                  <a:ext cx="2705625" cy="270562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FAE92FAA-F6FF-47E0-80D9-51BBEFB6063B}"/>
                    </a:ext>
                  </a:extLst>
                </p:cNvPr>
                <p:cNvSpPr txBox="1"/>
                <p:nvPr/>
              </p:nvSpPr>
              <p:spPr>
                <a:xfrm>
                  <a:off x="11810062" y="7558611"/>
                  <a:ext cx="3407471" cy="70788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4000" dirty="0" err="1">
                      <a:latin typeface="Rockwell" panose="02060603020205020403" pitchFamily="18" charset="0"/>
                    </a:rPr>
                    <a:t>stackoverflow</a:t>
                  </a:r>
                  <a:endParaRPr lang="ko-KR" altLang="en-US" sz="4000" dirty="0">
                    <a:latin typeface="Rockwell" panose="02060603020205020403" pitchFamily="18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921706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모서리가 접힌 도형 12">
            <a:extLst>
              <a:ext uri="{FF2B5EF4-FFF2-40B4-BE49-F238E27FC236}">
                <a16:creationId xmlns:a16="http://schemas.microsoft.com/office/drawing/2014/main" id="{A995BB65-0915-479F-9BCE-B7A0EEABD653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Object 6">
            <a:extLst>
              <a:ext uri="{FF2B5EF4-FFF2-40B4-BE49-F238E27FC236}">
                <a16:creationId xmlns:a16="http://schemas.microsoft.com/office/drawing/2014/main" id="{45319B22-6122-45F0-8E10-A9844731B1F2}"/>
              </a:ext>
            </a:extLst>
          </p:cNvPr>
          <p:cNvSpPr txBox="1"/>
          <p:nvPr/>
        </p:nvSpPr>
        <p:spPr>
          <a:xfrm>
            <a:off x="-838199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역할분담</a:t>
            </a:r>
            <a:endParaRPr lang="en-US" altLang="ko-KR" sz="5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32" name="Object 9">
            <a:extLst>
              <a:ext uri="{FF2B5EF4-FFF2-40B4-BE49-F238E27FC236}">
                <a16:creationId xmlns:a16="http://schemas.microsoft.com/office/drawing/2014/main" id="{D8DE91E1-FB2D-49CD-9976-CAE778DDD08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04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pic>
        <p:nvPicPr>
          <p:cNvPr id="39" name="Object 22">
            <a:extLst>
              <a:ext uri="{FF2B5EF4-FFF2-40B4-BE49-F238E27FC236}">
                <a16:creationId xmlns:a16="http://schemas.microsoft.com/office/drawing/2014/main" id="{50A82721-B254-4DB5-A83B-79F6E8651F32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16200000">
            <a:off x="6049133" y="5081683"/>
            <a:ext cx="9666170" cy="123633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A34A18BF-6B34-4688-B71E-83CA2533BBD4}"/>
              </a:ext>
            </a:extLst>
          </p:cNvPr>
          <p:cNvSpPr txBox="1"/>
          <p:nvPr/>
        </p:nvSpPr>
        <p:spPr>
          <a:xfrm>
            <a:off x="12525318" y="571500"/>
            <a:ext cx="37235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Rockwell" panose="02060603020205020403" pitchFamily="18" charset="0"/>
              </a:rPr>
              <a:t>Server Part</a:t>
            </a:r>
            <a:endParaRPr lang="ko-KR" altLang="en-US" sz="5400" dirty="0">
              <a:latin typeface="Rockwell" panose="02060603020205020403" pitchFamily="18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2E17557-4FB5-441F-AA0A-892F862EAC44}"/>
              </a:ext>
            </a:extLst>
          </p:cNvPr>
          <p:cNvSpPr txBox="1"/>
          <p:nvPr/>
        </p:nvSpPr>
        <p:spPr>
          <a:xfrm>
            <a:off x="13255999" y="1429645"/>
            <a:ext cx="2262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김영준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AFB3C53-7825-44F1-A697-8296508E9527}"/>
              </a:ext>
            </a:extLst>
          </p:cNvPr>
          <p:cNvSpPr txBox="1"/>
          <p:nvPr/>
        </p:nvSpPr>
        <p:spPr>
          <a:xfrm>
            <a:off x="12192406" y="2352975"/>
            <a:ext cx="4389343" cy="60732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IOCP</a:t>
            </a:r>
          </a:p>
          <a:p>
            <a:pPr algn="ctr">
              <a:lnSpc>
                <a:spcPct val="150000"/>
              </a:lnSpc>
            </a:pPr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프레임워크 개발</a:t>
            </a:r>
            <a:endParaRPr lang="en-US" altLang="ko-KR" sz="4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로비</a:t>
            </a:r>
            <a:r>
              <a:rPr lang="en-US" altLang="ko-KR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</a:t>
            </a:r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매칭 시스템</a:t>
            </a:r>
            <a:endParaRPr lang="en-US" altLang="ko-KR" sz="4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멀티 쓰레드</a:t>
            </a:r>
            <a:endParaRPr lang="en-US" altLang="ko-KR" sz="4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충돌체크</a:t>
            </a:r>
            <a:endParaRPr lang="en-US" altLang="ko-KR" sz="4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SQL</a:t>
            </a:r>
            <a:endParaRPr lang="ko-KR" alt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E5ED6A5-94DC-4DBC-9F8D-6637B812E7B7}"/>
              </a:ext>
            </a:extLst>
          </p:cNvPr>
          <p:cNvSpPr txBox="1"/>
          <p:nvPr/>
        </p:nvSpPr>
        <p:spPr>
          <a:xfrm>
            <a:off x="5689941" y="571500"/>
            <a:ext cx="35491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Rockwell" panose="02060603020205020403" pitchFamily="18" charset="0"/>
              </a:rPr>
              <a:t>Client Part</a:t>
            </a:r>
            <a:endParaRPr lang="ko-KR" altLang="en-US" sz="5400" dirty="0">
              <a:latin typeface="Rockwell" panose="02060603020205020403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DBE44C3-65D0-4CEB-9A81-A56CBF3D611C}"/>
              </a:ext>
            </a:extLst>
          </p:cNvPr>
          <p:cNvSpPr txBox="1"/>
          <p:nvPr/>
        </p:nvSpPr>
        <p:spPr>
          <a:xfrm>
            <a:off x="6347594" y="1429645"/>
            <a:ext cx="2262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김동석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66A4CAA-81F7-4C14-A8DE-FABE9D34AF1C}"/>
              </a:ext>
            </a:extLst>
          </p:cNvPr>
          <p:cNvSpPr txBox="1"/>
          <p:nvPr/>
        </p:nvSpPr>
        <p:spPr>
          <a:xfrm>
            <a:off x="5388418" y="2352975"/>
            <a:ext cx="4140877" cy="60732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DirectX</a:t>
            </a:r>
          </a:p>
          <a:p>
            <a:pPr algn="ctr">
              <a:lnSpc>
                <a:spcPct val="150000"/>
              </a:lnSpc>
            </a:pPr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프레임워크 개발</a:t>
            </a:r>
            <a:endParaRPr lang="en-US" altLang="ko-KR" sz="4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애니메이션</a:t>
            </a:r>
            <a:endParaRPr lang="en-US" altLang="ko-KR" sz="4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및 오브젝트</a:t>
            </a:r>
            <a:endParaRPr lang="en-US" altLang="ko-KR" sz="4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충돌체크</a:t>
            </a:r>
            <a:endParaRPr lang="en-US" altLang="ko-KR" sz="4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UI </a:t>
            </a:r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구현 및 배치</a:t>
            </a:r>
            <a:endParaRPr lang="ko-KR" alt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5488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모서리가 접힌 도형 12">
            <a:extLst>
              <a:ext uri="{FF2B5EF4-FFF2-40B4-BE49-F238E27FC236}">
                <a16:creationId xmlns:a16="http://schemas.microsoft.com/office/drawing/2014/main" id="{A995BB65-0915-479F-9BCE-B7A0EEABD653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Object 6">
            <a:extLst>
              <a:ext uri="{FF2B5EF4-FFF2-40B4-BE49-F238E27FC236}">
                <a16:creationId xmlns:a16="http://schemas.microsoft.com/office/drawing/2014/main" id="{45319B22-6122-45F0-8E10-A9844731B1F2}"/>
              </a:ext>
            </a:extLst>
          </p:cNvPr>
          <p:cNvSpPr txBox="1"/>
          <p:nvPr/>
        </p:nvSpPr>
        <p:spPr>
          <a:xfrm>
            <a:off x="-838199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개인별 </a:t>
            </a:r>
            <a:br>
              <a:rPr lang="en-US" altLang="ko-KR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준비 현황</a:t>
            </a:r>
            <a:endParaRPr 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Object 9">
            <a:extLst>
              <a:ext uri="{FF2B5EF4-FFF2-40B4-BE49-F238E27FC236}">
                <a16:creationId xmlns:a16="http://schemas.microsoft.com/office/drawing/2014/main" id="{D8DE91E1-FB2D-49CD-9976-CAE778DDD08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04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pic>
        <p:nvPicPr>
          <p:cNvPr id="39" name="Object 22">
            <a:extLst>
              <a:ext uri="{FF2B5EF4-FFF2-40B4-BE49-F238E27FC236}">
                <a16:creationId xmlns:a16="http://schemas.microsoft.com/office/drawing/2014/main" id="{50A82721-B254-4DB5-A83B-79F6E8651F32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6200000">
            <a:off x="8046576" y="3084240"/>
            <a:ext cx="5671286" cy="123633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A34A18BF-6B34-4688-B71E-83CA2533BBD4}"/>
              </a:ext>
            </a:extLst>
          </p:cNvPr>
          <p:cNvSpPr txBox="1"/>
          <p:nvPr/>
        </p:nvSpPr>
        <p:spPr>
          <a:xfrm>
            <a:off x="12525318" y="571500"/>
            <a:ext cx="37235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Rockwell" panose="02060603020205020403" pitchFamily="18" charset="0"/>
              </a:rPr>
              <a:t>Server Part</a:t>
            </a:r>
            <a:endParaRPr lang="ko-KR" altLang="en-US" sz="5400" dirty="0">
              <a:latin typeface="Rockwell" panose="02060603020205020403" pitchFamily="18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2E17557-4FB5-441F-AA0A-892F862EAC44}"/>
              </a:ext>
            </a:extLst>
          </p:cNvPr>
          <p:cNvSpPr txBox="1"/>
          <p:nvPr/>
        </p:nvSpPr>
        <p:spPr>
          <a:xfrm>
            <a:off x="13255999" y="1429645"/>
            <a:ext cx="2262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김영준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E5ED6A5-94DC-4DBC-9F8D-6637B812E7B7}"/>
              </a:ext>
            </a:extLst>
          </p:cNvPr>
          <p:cNvSpPr txBox="1"/>
          <p:nvPr/>
        </p:nvSpPr>
        <p:spPr>
          <a:xfrm>
            <a:off x="5689941" y="571500"/>
            <a:ext cx="35491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Rockwell" panose="02060603020205020403" pitchFamily="18" charset="0"/>
              </a:rPr>
              <a:t>Client Part</a:t>
            </a:r>
            <a:endParaRPr lang="ko-KR" altLang="en-US" sz="5400" dirty="0">
              <a:latin typeface="Rockwell" panose="02060603020205020403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DBE44C3-65D0-4CEB-9A81-A56CBF3D611C}"/>
              </a:ext>
            </a:extLst>
          </p:cNvPr>
          <p:cNvSpPr txBox="1"/>
          <p:nvPr/>
        </p:nvSpPr>
        <p:spPr>
          <a:xfrm>
            <a:off x="6347594" y="1429645"/>
            <a:ext cx="2262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김동석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B1561A-8940-4C16-A116-AB38355B721C}"/>
              </a:ext>
            </a:extLst>
          </p:cNvPr>
          <p:cNvSpPr txBox="1"/>
          <p:nvPr/>
        </p:nvSpPr>
        <p:spPr>
          <a:xfrm>
            <a:off x="4454671" y="2352975"/>
            <a:ext cx="6008376" cy="36667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3DGP-1,2</a:t>
            </a: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네트워크게임 프로그래밍</a:t>
            </a:r>
            <a:endParaRPr lang="en-US" altLang="ko-KR" sz="4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게임수학</a:t>
            </a:r>
            <a:endParaRPr lang="en-US" altLang="ko-KR" sz="4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디자인패턴</a:t>
            </a:r>
            <a:endParaRPr lang="en-US" altLang="ko-KR" sz="4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DD5F6A-C70E-42CE-A9BC-819FF043A61D}"/>
              </a:ext>
            </a:extLst>
          </p:cNvPr>
          <p:cNvSpPr txBox="1"/>
          <p:nvPr/>
        </p:nvSpPr>
        <p:spPr>
          <a:xfrm>
            <a:off x="4648200" y="6453307"/>
            <a:ext cx="13182600" cy="1800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Bauhaus 93" panose="04030905020B02020C02" pitchFamily="82" charset="0"/>
              </a:rPr>
              <a:t>- </a:t>
            </a:r>
            <a:r>
              <a:rPr lang="ko-KR" altLang="en-US" sz="2800" dirty="0">
                <a:latin typeface="Rockwell" panose="02060603020205020403" pitchFamily="18" charset="0"/>
              </a:rPr>
              <a:t>팀 내 그래픽 없어 유니티에서 </a:t>
            </a:r>
            <a:r>
              <a:rPr lang="ko-KR" altLang="en-US" sz="2800" dirty="0" err="1">
                <a:latin typeface="Rockwell" panose="02060603020205020403" pitchFamily="18" charset="0"/>
              </a:rPr>
              <a:t>에셋을</a:t>
            </a:r>
            <a:r>
              <a:rPr lang="ko-KR" altLang="en-US" sz="2800" dirty="0">
                <a:latin typeface="Rockwell" panose="02060603020205020403" pitchFamily="18" charset="0"/>
              </a:rPr>
              <a:t> 구입하여 사용하는데 필요한 오브젝트들이 </a:t>
            </a:r>
            <a:br>
              <a:rPr lang="en-US" altLang="ko-KR" sz="2800" dirty="0">
                <a:latin typeface="Rockwell" panose="02060603020205020403" pitchFamily="18" charset="0"/>
              </a:rPr>
            </a:br>
            <a:r>
              <a:rPr lang="en-US" altLang="ko-KR" sz="2800" dirty="0">
                <a:latin typeface="Rockwell" panose="02060603020205020403" pitchFamily="18" charset="0"/>
              </a:rPr>
              <a:t>  </a:t>
            </a:r>
            <a:r>
              <a:rPr lang="ko-KR" altLang="en-US" sz="2800" dirty="0">
                <a:latin typeface="Rockwell" panose="02060603020205020403" pitchFamily="18" charset="0"/>
              </a:rPr>
              <a:t>구입한 </a:t>
            </a:r>
            <a:r>
              <a:rPr lang="ko-KR" altLang="en-US" sz="2800" dirty="0" err="1">
                <a:latin typeface="Rockwell" panose="02060603020205020403" pitchFamily="18" charset="0"/>
              </a:rPr>
              <a:t>에셋에</a:t>
            </a:r>
            <a:r>
              <a:rPr lang="ko-KR" altLang="en-US" sz="2800" dirty="0">
                <a:latin typeface="Rockwell" panose="02060603020205020403" pitchFamily="18" charset="0"/>
              </a:rPr>
              <a:t> 포함되어 있지 않으면 새로운 </a:t>
            </a:r>
            <a:r>
              <a:rPr lang="ko-KR" altLang="en-US" sz="2800" dirty="0" err="1">
                <a:latin typeface="Rockwell" panose="02060603020205020403" pitchFamily="18" charset="0"/>
              </a:rPr>
              <a:t>에셋을</a:t>
            </a:r>
            <a:r>
              <a:rPr lang="ko-KR" altLang="en-US" sz="2800" dirty="0">
                <a:latin typeface="Rockwell" panose="02060603020205020403" pitchFamily="18" charset="0"/>
              </a:rPr>
              <a:t> 구입해야 한다</a:t>
            </a:r>
            <a:r>
              <a:rPr lang="en-US" altLang="ko-KR" sz="2800" dirty="0">
                <a:latin typeface="Rockwell" panose="02060603020205020403" pitchFamily="18" charset="0"/>
              </a:rPr>
              <a:t>.</a:t>
            </a:r>
          </a:p>
          <a:p>
            <a:r>
              <a:rPr lang="en-US" altLang="ko-KR" sz="1000" dirty="0">
                <a:solidFill>
                  <a:schemeClr val="bg1"/>
                </a:solidFill>
                <a:latin typeface="Rockwell" panose="02060603020205020403" pitchFamily="18" charset="0"/>
              </a:rPr>
              <a:t>1</a:t>
            </a:r>
            <a:br>
              <a:rPr lang="en-US" altLang="ko-KR" sz="2800" dirty="0">
                <a:latin typeface="Rockwell" panose="02060603020205020403" pitchFamily="18" charset="0"/>
              </a:rPr>
            </a:br>
            <a:r>
              <a:rPr lang="en-US" altLang="ko-KR" sz="2800" dirty="0">
                <a:latin typeface="Bauhaus 93" panose="04030905020B02020C02" pitchFamily="82" charset="0"/>
              </a:rPr>
              <a:t>- </a:t>
            </a:r>
            <a:r>
              <a:rPr lang="ko-KR" altLang="en-US" sz="2800" dirty="0">
                <a:latin typeface="Rockwell" panose="02060603020205020403" pitchFamily="18" charset="0"/>
              </a:rPr>
              <a:t>사용하는 </a:t>
            </a:r>
            <a:r>
              <a:rPr lang="ko-KR" altLang="en-US" sz="2800" dirty="0" err="1">
                <a:latin typeface="Rockwell" panose="02060603020205020403" pitchFamily="18" charset="0"/>
              </a:rPr>
              <a:t>에셋의</a:t>
            </a:r>
            <a:r>
              <a:rPr lang="ko-KR" altLang="en-US" sz="2800" dirty="0">
                <a:latin typeface="Rockwell" panose="02060603020205020403" pitchFamily="18" charset="0"/>
              </a:rPr>
              <a:t> 수정이 불가능하다</a:t>
            </a:r>
            <a:r>
              <a:rPr lang="en-US" altLang="ko-KR" sz="2800" dirty="0">
                <a:latin typeface="Rockwell" panose="02060603020205020403" pitchFamily="18" charset="0"/>
              </a:rPr>
              <a:t>.</a:t>
            </a:r>
            <a:endParaRPr lang="ko-KR" altLang="en-US" sz="2800" dirty="0">
              <a:latin typeface="Rockwell" panose="02060603020205020403" pitchFamily="18" charset="0"/>
            </a:endParaRPr>
          </a:p>
          <a:p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E34CCFA-5EA8-426F-89C0-4EB1D7868B74}"/>
              </a:ext>
            </a:extLst>
          </p:cNvPr>
          <p:cNvSpPr txBox="1"/>
          <p:nvPr/>
        </p:nvSpPr>
        <p:spPr>
          <a:xfrm>
            <a:off x="4648200" y="8179594"/>
            <a:ext cx="131826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Rockwell" panose="02060603020205020403" pitchFamily="18" charset="0"/>
                <a:ea typeface="Batang" panose="02030600000101010101" pitchFamily="18" charset="-127"/>
              </a:rPr>
              <a:t>→</a:t>
            </a:r>
            <a:r>
              <a:rPr lang="ko-KR" altLang="en-US" sz="2800" dirty="0">
                <a:latin typeface="Rockwell" panose="02060603020205020403" pitchFamily="18" charset="0"/>
              </a:rPr>
              <a:t> </a:t>
            </a:r>
            <a:r>
              <a:rPr lang="ko-KR" altLang="en-US" sz="2800" dirty="0" err="1">
                <a:latin typeface="Rockwell" panose="02060603020205020403" pitchFamily="18" charset="0"/>
              </a:rPr>
              <a:t>에셋을</a:t>
            </a:r>
            <a:r>
              <a:rPr lang="ko-KR" altLang="en-US" sz="2800" dirty="0">
                <a:latin typeface="Rockwell" panose="02060603020205020403" pitchFamily="18" charset="0"/>
              </a:rPr>
              <a:t> 구입할 때 필요한 오브젝트가 최대한 포함된 </a:t>
            </a:r>
            <a:r>
              <a:rPr lang="ko-KR" altLang="en-US" sz="2800" dirty="0" err="1">
                <a:latin typeface="Rockwell" panose="02060603020205020403" pitchFamily="18" charset="0"/>
              </a:rPr>
              <a:t>에셋을</a:t>
            </a:r>
            <a:r>
              <a:rPr lang="ko-KR" altLang="en-US" sz="2800" dirty="0">
                <a:latin typeface="Rockwell" panose="02060603020205020403" pitchFamily="18" charset="0"/>
              </a:rPr>
              <a:t> 구입하고</a:t>
            </a:r>
            <a:br>
              <a:rPr lang="en-US" altLang="ko-KR" sz="2800" dirty="0">
                <a:latin typeface="Rockwell" panose="02060603020205020403" pitchFamily="18" charset="0"/>
              </a:rPr>
            </a:br>
            <a:r>
              <a:rPr lang="en-US" altLang="ko-KR" sz="2800" dirty="0">
                <a:latin typeface="Rockwell" panose="02060603020205020403" pitchFamily="18" charset="0"/>
              </a:rPr>
              <a:t>     </a:t>
            </a:r>
            <a:r>
              <a:rPr lang="ko-KR" altLang="en-US" sz="2800" dirty="0">
                <a:latin typeface="Rockwell" panose="02060603020205020403" pitchFamily="18" charset="0"/>
              </a:rPr>
              <a:t>구입하는 </a:t>
            </a:r>
            <a:r>
              <a:rPr lang="ko-KR" altLang="en-US" sz="2800" dirty="0" err="1">
                <a:latin typeface="Rockwell" panose="02060603020205020403" pitchFamily="18" charset="0"/>
              </a:rPr>
              <a:t>에셋들의</a:t>
            </a:r>
            <a:r>
              <a:rPr lang="ko-KR" altLang="en-US" sz="2800" dirty="0">
                <a:latin typeface="Rockwell" panose="02060603020205020403" pitchFamily="18" charset="0"/>
              </a:rPr>
              <a:t> 전체적인 그래픽 컨셉을 맞추어 구매한다</a:t>
            </a:r>
            <a:r>
              <a:rPr lang="en-US" altLang="ko-KR" sz="2800" dirty="0">
                <a:latin typeface="Rockwell" panose="02060603020205020403" pitchFamily="18" charset="0"/>
              </a:rPr>
              <a:t>.</a:t>
            </a:r>
            <a:endParaRPr lang="ko-KR" altLang="en-US" sz="2800" dirty="0">
              <a:latin typeface="Rockwell" panose="02060603020205020403" pitchFamily="18" charset="0"/>
            </a:endParaRPr>
          </a:p>
          <a:p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D2FBAC8-6F58-4F75-9C02-A7405A08AE7B}"/>
              </a:ext>
            </a:extLst>
          </p:cNvPr>
          <p:cNvSpPr txBox="1"/>
          <p:nvPr/>
        </p:nvSpPr>
        <p:spPr>
          <a:xfrm>
            <a:off x="11438995" y="2352975"/>
            <a:ext cx="5896166" cy="3682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3DGP-1</a:t>
            </a: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네트워크 게임 프로그래밍</a:t>
            </a:r>
            <a:endParaRPr lang="en-US" altLang="ko-KR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게임수학</a:t>
            </a:r>
            <a:endParaRPr lang="en-US" altLang="ko-KR" sz="4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Unity 3D</a:t>
            </a:r>
          </a:p>
        </p:txBody>
      </p:sp>
    </p:spTree>
    <p:extLst>
      <p:ext uri="{BB962C8B-B14F-4D97-AF65-F5344CB8AC3E}">
        <p14:creationId xmlns:p14="http://schemas.microsoft.com/office/powerpoint/2010/main" val="12301004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모서리가 접힌 도형 12">
            <a:extLst>
              <a:ext uri="{FF2B5EF4-FFF2-40B4-BE49-F238E27FC236}">
                <a16:creationId xmlns:a16="http://schemas.microsoft.com/office/drawing/2014/main" id="{A995BB65-0915-479F-9BCE-B7A0EEABD653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Object 6">
            <a:extLst>
              <a:ext uri="{FF2B5EF4-FFF2-40B4-BE49-F238E27FC236}">
                <a16:creationId xmlns:a16="http://schemas.microsoft.com/office/drawing/2014/main" id="{45319B22-6122-45F0-8E10-A9844731B1F2}"/>
              </a:ext>
            </a:extLst>
          </p:cNvPr>
          <p:cNvSpPr txBox="1"/>
          <p:nvPr/>
        </p:nvSpPr>
        <p:spPr>
          <a:xfrm>
            <a:off x="-726107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연구주제 </a:t>
            </a:r>
            <a:r>
              <a:rPr lang="en-US" altLang="ko-KR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&amp;</a:t>
            </a:r>
          </a:p>
          <a:p>
            <a:pPr algn="r"/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이루고 싶은 것</a:t>
            </a:r>
            <a:endParaRPr lang="en-US" sz="4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Object 9">
            <a:extLst>
              <a:ext uri="{FF2B5EF4-FFF2-40B4-BE49-F238E27FC236}">
                <a16:creationId xmlns:a16="http://schemas.microsoft.com/office/drawing/2014/main" id="{D8DE91E1-FB2D-49CD-9976-CAE778DDD08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05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DE5ED6A5-94DC-4DBC-9F8D-6637B812E7B7}"/>
              </a:ext>
            </a:extLst>
          </p:cNvPr>
          <p:cNvSpPr txBox="1"/>
          <p:nvPr/>
        </p:nvSpPr>
        <p:spPr>
          <a:xfrm>
            <a:off x="4573005" y="298092"/>
            <a:ext cx="35491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Rockwell" panose="02060603020205020403" pitchFamily="18" charset="0"/>
              </a:rPr>
              <a:t>Client Part</a:t>
            </a:r>
            <a:endParaRPr lang="ko-KR" altLang="en-US" sz="5400" dirty="0">
              <a:latin typeface="Rockwell" panose="02060603020205020403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DBE44C3-65D0-4CEB-9A81-A56CBF3D611C}"/>
              </a:ext>
            </a:extLst>
          </p:cNvPr>
          <p:cNvSpPr txBox="1"/>
          <p:nvPr/>
        </p:nvSpPr>
        <p:spPr>
          <a:xfrm>
            <a:off x="8634442" y="299749"/>
            <a:ext cx="2262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김동석</a:t>
            </a:r>
          </a:p>
        </p:txBody>
      </p:sp>
      <p:pic>
        <p:nvPicPr>
          <p:cNvPr id="12" name="Object 22">
            <a:extLst>
              <a:ext uri="{FF2B5EF4-FFF2-40B4-BE49-F238E27FC236}">
                <a16:creationId xmlns:a16="http://schemas.microsoft.com/office/drawing/2014/main" id="{7C078B94-147F-41E8-914F-0408E1D96412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16200000">
            <a:off x="8040413" y="706091"/>
            <a:ext cx="806808" cy="12363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A9E67F3-769D-462F-8FA3-6900C03484CC}"/>
              </a:ext>
            </a:extLst>
          </p:cNvPr>
          <p:cNvSpPr txBox="1"/>
          <p:nvPr/>
        </p:nvSpPr>
        <p:spPr>
          <a:xfrm>
            <a:off x="4419600" y="1621676"/>
            <a:ext cx="14097000" cy="26007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연구주제</a:t>
            </a:r>
            <a:endParaRPr lang="en-US" altLang="ko-KR" sz="48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endParaRPr lang="en-US" altLang="ko-KR" sz="1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spcBef>
                <a:spcPts val="1800"/>
              </a:spcBef>
            </a:pPr>
            <a:r>
              <a:rPr lang="en-US" altLang="ko-KR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</a:t>
            </a:r>
            <a:r>
              <a:rPr lang="ko-KR" altLang="en-US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디자인 패턴을 적용하여 프레임워크 제작</a:t>
            </a:r>
            <a:endParaRPr lang="en-US" altLang="ko-KR" sz="4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spcBef>
                <a:spcPts val="1800"/>
              </a:spcBef>
            </a:pPr>
            <a:r>
              <a:rPr lang="en-US" altLang="ko-KR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</a:t>
            </a:r>
            <a:r>
              <a:rPr lang="ko-KR" altLang="en-US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미리 제작되어 있는 모델의 구조를 파악 후 애니메이션 적용</a:t>
            </a:r>
            <a:endParaRPr lang="en-US" altLang="ko-KR" sz="40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74ECA04-7E31-4CCC-AD09-93D37E6A3F38}"/>
              </a:ext>
            </a:extLst>
          </p:cNvPr>
          <p:cNvSpPr txBox="1"/>
          <p:nvPr/>
        </p:nvSpPr>
        <p:spPr>
          <a:xfrm>
            <a:off x="4419600" y="4676388"/>
            <a:ext cx="140970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이루고 싶은 것</a:t>
            </a:r>
            <a:endParaRPr lang="en-US" altLang="ko-KR" sz="48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endParaRPr lang="en-US" altLang="ko-KR" sz="1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spcBef>
                <a:spcPts val="1800"/>
              </a:spcBef>
            </a:pPr>
            <a:r>
              <a:rPr lang="en-US" altLang="ko-KR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</a:t>
            </a:r>
            <a:r>
              <a:rPr lang="ko-KR" altLang="en-US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디자인 패턴 기법을 적용하여 프레임워크를 제작해 봄으로써</a:t>
            </a:r>
            <a:br>
              <a:rPr lang="en-US" altLang="ko-KR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프로그램 설계 구현 문제가 발생했을 때 유연하게</a:t>
            </a:r>
            <a:r>
              <a:rPr lang="en-US" altLang="ko-KR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대처할 수</a:t>
            </a:r>
            <a:br>
              <a:rPr lang="en-US" altLang="ko-KR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있는 능력을 기른다</a:t>
            </a:r>
            <a:r>
              <a:rPr lang="en-US" altLang="ko-KR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>
              <a:spcBef>
                <a:spcPts val="1800"/>
              </a:spcBef>
            </a:pPr>
            <a:r>
              <a:rPr lang="en-US" altLang="ko-KR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</a:t>
            </a:r>
            <a:r>
              <a:rPr lang="ko-KR" altLang="en-US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미리 제작되어 있는 모델의 구조를 파악하고 애니메이션을</a:t>
            </a:r>
            <a:br>
              <a:rPr lang="en-US" altLang="ko-KR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</a:t>
            </a:r>
            <a:r>
              <a:rPr lang="ko-KR" altLang="en-US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모델에 적용해 봄으로써 </a:t>
            </a:r>
            <a:r>
              <a:rPr lang="en-US" altLang="ko-KR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3D </a:t>
            </a:r>
            <a:r>
              <a:rPr lang="ko-KR" altLang="en-US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모델구조와 렌더링 파이프라인</a:t>
            </a:r>
            <a:br>
              <a:rPr lang="en-US" altLang="ko-KR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 </a:t>
            </a:r>
            <a:r>
              <a:rPr lang="ko-KR" altLang="en-US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의 이해를 높인다</a:t>
            </a:r>
            <a:r>
              <a:rPr lang="en-US" altLang="ko-KR" sz="40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en-US" altLang="ko-KR" sz="4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5427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모서리가 접힌 도형 12">
            <a:extLst>
              <a:ext uri="{FF2B5EF4-FFF2-40B4-BE49-F238E27FC236}">
                <a16:creationId xmlns:a16="http://schemas.microsoft.com/office/drawing/2014/main" id="{A995BB65-0915-479F-9BCE-B7A0EEABD653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Object 6">
            <a:extLst>
              <a:ext uri="{FF2B5EF4-FFF2-40B4-BE49-F238E27FC236}">
                <a16:creationId xmlns:a16="http://schemas.microsoft.com/office/drawing/2014/main" id="{45319B22-6122-45F0-8E10-A9844731B1F2}"/>
              </a:ext>
            </a:extLst>
          </p:cNvPr>
          <p:cNvSpPr txBox="1"/>
          <p:nvPr/>
        </p:nvSpPr>
        <p:spPr>
          <a:xfrm>
            <a:off x="-726107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연구주제 </a:t>
            </a:r>
            <a:r>
              <a:rPr lang="en-US" altLang="ko-KR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&amp;</a:t>
            </a:r>
          </a:p>
          <a:p>
            <a:pPr algn="r"/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이루고 싶은 것</a:t>
            </a:r>
            <a:endParaRPr lang="en-US" sz="4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Object 9">
            <a:extLst>
              <a:ext uri="{FF2B5EF4-FFF2-40B4-BE49-F238E27FC236}">
                <a16:creationId xmlns:a16="http://schemas.microsoft.com/office/drawing/2014/main" id="{D8DE91E1-FB2D-49CD-9976-CAE778DDD08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05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DE5ED6A5-94DC-4DBC-9F8D-6637B812E7B7}"/>
              </a:ext>
            </a:extLst>
          </p:cNvPr>
          <p:cNvSpPr txBox="1"/>
          <p:nvPr/>
        </p:nvSpPr>
        <p:spPr>
          <a:xfrm>
            <a:off x="4573005" y="298092"/>
            <a:ext cx="37235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Rockwell" panose="02060603020205020403" pitchFamily="18" charset="0"/>
              </a:rPr>
              <a:t>Server Part</a:t>
            </a:r>
            <a:endParaRPr lang="ko-KR" altLang="en-US" sz="5400" dirty="0">
              <a:latin typeface="Rockwell" panose="02060603020205020403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DBE44C3-65D0-4CEB-9A81-A56CBF3D611C}"/>
              </a:ext>
            </a:extLst>
          </p:cNvPr>
          <p:cNvSpPr txBox="1"/>
          <p:nvPr/>
        </p:nvSpPr>
        <p:spPr>
          <a:xfrm>
            <a:off x="8634442" y="299749"/>
            <a:ext cx="2262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김영준</a:t>
            </a:r>
          </a:p>
        </p:txBody>
      </p:sp>
      <p:pic>
        <p:nvPicPr>
          <p:cNvPr id="12" name="Object 22">
            <a:extLst>
              <a:ext uri="{FF2B5EF4-FFF2-40B4-BE49-F238E27FC236}">
                <a16:creationId xmlns:a16="http://schemas.microsoft.com/office/drawing/2014/main" id="{7C078B94-147F-41E8-914F-0408E1D96412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16200000">
            <a:off x="8040413" y="706091"/>
            <a:ext cx="806808" cy="12363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2CB619C-53A7-4C09-ADFF-25239E2547FC}"/>
              </a:ext>
            </a:extLst>
          </p:cNvPr>
          <p:cNvSpPr txBox="1"/>
          <p:nvPr/>
        </p:nvSpPr>
        <p:spPr>
          <a:xfrm>
            <a:off x="4449380" y="1866900"/>
            <a:ext cx="9499716" cy="5881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연구주제 및 이루고 싶은 것</a:t>
            </a:r>
            <a:endParaRPr lang="en-US" altLang="ko-KR" sz="48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endParaRPr lang="en-US" altLang="ko-KR" sz="48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4800" dirty="0"/>
              <a:t>AWS </a:t>
            </a:r>
            <a:r>
              <a:rPr lang="ko-KR" altLang="en-US" sz="4800" dirty="0"/>
              <a:t>서비스를 통한 </a:t>
            </a:r>
            <a:r>
              <a:rPr lang="en-US" altLang="ko-KR" sz="4800" dirty="0"/>
              <a:t>DB </a:t>
            </a:r>
            <a:r>
              <a:rPr lang="ko-KR" altLang="en-US" sz="4800" dirty="0"/>
              <a:t>관리</a:t>
            </a:r>
            <a:r>
              <a:rPr lang="en-US" altLang="ko-KR" sz="4800" dirty="0"/>
              <a:t>: RDS</a:t>
            </a:r>
          </a:p>
          <a:p>
            <a:pPr>
              <a:lnSpc>
                <a:spcPct val="150000"/>
              </a:lnSpc>
            </a:pPr>
            <a:r>
              <a:rPr lang="en-US" altLang="ko-KR" sz="4800" dirty="0"/>
              <a:t>IOCP</a:t>
            </a:r>
            <a:r>
              <a:rPr lang="ko-KR" altLang="en-US" sz="4800" dirty="0"/>
              <a:t>를 통한 서버 구현</a:t>
            </a:r>
            <a:endParaRPr lang="en-US" altLang="ko-KR" sz="4800" dirty="0"/>
          </a:p>
          <a:p>
            <a:pPr>
              <a:lnSpc>
                <a:spcPct val="150000"/>
              </a:lnSpc>
            </a:pPr>
            <a:r>
              <a:rPr lang="ko-KR" altLang="en-US" sz="4800" dirty="0"/>
              <a:t>패킷 크기에 대한 최적화</a:t>
            </a:r>
            <a:endParaRPr lang="en-US" altLang="ko-KR" sz="4800" dirty="0"/>
          </a:p>
          <a:p>
            <a:pPr>
              <a:lnSpc>
                <a:spcPct val="150000"/>
              </a:lnSpc>
            </a:pPr>
            <a:r>
              <a:rPr lang="ko-KR" altLang="en-US" sz="4800" dirty="0"/>
              <a:t>게임 로직 처리 속도에 대한 최적화</a:t>
            </a:r>
          </a:p>
        </p:txBody>
      </p:sp>
    </p:spTree>
    <p:extLst>
      <p:ext uri="{BB962C8B-B14F-4D97-AF65-F5344CB8AC3E}">
        <p14:creationId xmlns:p14="http://schemas.microsoft.com/office/powerpoint/2010/main" val="39431124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모서리가 접힌 도형 12">
            <a:extLst>
              <a:ext uri="{FF2B5EF4-FFF2-40B4-BE49-F238E27FC236}">
                <a16:creationId xmlns:a16="http://schemas.microsoft.com/office/drawing/2014/main" id="{A995BB65-0915-479F-9BCE-B7A0EEABD653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Object 6">
            <a:extLst>
              <a:ext uri="{FF2B5EF4-FFF2-40B4-BE49-F238E27FC236}">
                <a16:creationId xmlns:a16="http://schemas.microsoft.com/office/drawing/2014/main" id="{45319B22-6122-45F0-8E10-A9844731B1F2}"/>
              </a:ext>
            </a:extLst>
          </p:cNvPr>
          <p:cNvSpPr txBox="1"/>
          <p:nvPr/>
        </p:nvSpPr>
        <p:spPr>
          <a:xfrm>
            <a:off x="-726107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타 게임과의</a:t>
            </a:r>
            <a:br>
              <a:rPr lang="en-US" altLang="ko-KR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차별성</a:t>
            </a:r>
            <a:endParaRPr lang="en-US" sz="4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Object 9">
            <a:extLst>
              <a:ext uri="{FF2B5EF4-FFF2-40B4-BE49-F238E27FC236}">
                <a16:creationId xmlns:a16="http://schemas.microsoft.com/office/drawing/2014/main" id="{D8DE91E1-FB2D-49CD-9976-CAE778DDD08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06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5AD944F9-DA65-4ADA-93CF-F92A29F4A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5147" y="1485900"/>
            <a:ext cx="6650677" cy="32766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651F3DD-3DD2-44AA-8CA8-0222206BA971}"/>
              </a:ext>
            </a:extLst>
          </p:cNvPr>
          <p:cNvSpPr txBox="1"/>
          <p:nvPr/>
        </p:nvSpPr>
        <p:spPr>
          <a:xfrm>
            <a:off x="4573005" y="298092"/>
            <a:ext cx="87189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 err="1">
                <a:latin typeface="Rockwell" panose="02060603020205020403" pitchFamily="18" charset="0"/>
              </a:rPr>
              <a:t>브롤스타즈</a:t>
            </a:r>
            <a:r>
              <a:rPr lang="ko-KR" altLang="en-US" sz="5400" dirty="0">
                <a:latin typeface="Rockwell" panose="02060603020205020403" pitchFamily="18" charset="0"/>
              </a:rPr>
              <a:t>  </a:t>
            </a:r>
            <a:r>
              <a:rPr lang="en-US" altLang="ko-KR" sz="5400" dirty="0">
                <a:latin typeface="Rockwell" panose="02060603020205020403" pitchFamily="18" charset="0"/>
              </a:rPr>
              <a:t>vs</a:t>
            </a:r>
            <a:r>
              <a:rPr lang="ko-KR" altLang="en-US" sz="5400" dirty="0">
                <a:latin typeface="Rockwell" panose="02060603020205020403" pitchFamily="18" charset="0"/>
              </a:rPr>
              <a:t>  </a:t>
            </a:r>
            <a:r>
              <a:rPr lang="en-US" altLang="ko-KR" sz="5400" dirty="0">
                <a:latin typeface="Rockwell" panose="02060603020205020403" pitchFamily="18" charset="0"/>
              </a:rPr>
              <a:t>Toy Ground</a:t>
            </a:r>
            <a:endParaRPr lang="ko-KR" altLang="en-US" sz="5400" dirty="0">
              <a:latin typeface="Rockwell" panose="02060603020205020403" pitchFamily="18" charset="0"/>
            </a:endParaRPr>
          </a:p>
        </p:txBody>
      </p:sp>
      <p:pic>
        <p:nvPicPr>
          <p:cNvPr id="17" name="Object 22">
            <a:extLst>
              <a:ext uri="{FF2B5EF4-FFF2-40B4-BE49-F238E27FC236}">
                <a16:creationId xmlns:a16="http://schemas.microsoft.com/office/drawing/2014/main" id="{CF9C502F-FC5B-4764-A3D9-2FB43A5A0AAD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16200000">
            <a:off x="7170274" y="5669425"/>
            <a:ext cx="8490685" cy="12363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24BE927-DE1E-47ED-8687-0447C6206AFB}"/>
              </a:ext>
            </a:extLst>
          </p:cNvPr>
          <p:cNvSpPr txBox="1"/>
          <p:nvPr/>
        </p:nvSpPr>
        <p:spPr>
          <a:xfrm>
            <a:off x="5279611" y="6391854"/>
            <a:ext cx="5220148" cy="1647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2D </a:t>
            </a: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(Top</a:t>
            </a: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View)</a:t>
            </a:r>
          </a:p>
          <a:p>
            <a:pPr algn="ctr">
              <a:lnSpc>
                <a:spcPct val="150000"/>
              </a:lnSpc>
            </a:pP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높이 존재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X, </a:t>
            </a: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점프 불가능</a:t>
            </a:r>
            <a:endParaRPr lang="en-US" altLang="ko-KR" sz="3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5AED6F5-C4EF-498E-9B2B-72160AAB1A24}"/>
              </a:ext>
            </a:extLst>
          </p:cNvPr>
          <p:cNvSpPr txBox="1"/>
          <p:nvPr/>
        </p:nvSpPr>
        <p:spPr>
          <a:xfrm>
            <a:off x="12730175" y="4991100"/>
            <a:ext cx="4464684" cy="1647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3D </a:t>
            </a: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(Back</a:t>
            </a: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View)</a:t>
            </a:r>
          </a:p>
          <a:p>
            <a:pPr algn="ctr">
              <a:lnSpc>
                <a:spcPct val="150000"/>
              </a:lnSpc>
            </a:pP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높이 존재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점프 가능</a:t>
            </a:r>
            <a:endParaRPr lang="en-US" altLang="ko-KR" sz="3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F76105-CFF9-4872-813E-7958CC86D106}"/>
              </a:ext>
            </a:extLst>
          </p:cNvPr>
          <p:cNvSpPr txBox="1"/>
          <p:nvPr/>
        </p:nvSpPr>
        <p:spPr>
          <a:xfrm>
            <a:off x="11693162" y="6743700"/>
            <a:ext cx="6372257" cy="33092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600" b="1" dirty="0">
                <a:latin typeface="Batang" panose="02030600000101010101" pitchFamily="18" charset="-127"/>
                <a:ea typeface="Batang" panose="02030600000101010101" pitchFamily="18" charset="-127"/>
              </a:rPr>
              <a:t>→ </a:t>
            </a:r>
            <a:r>
              <a:rPr lang="ko-KR" altLang="en-US" sz="36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점프가 존재하기 때문에</a:t>
            </a:r>
            <a:br>
              <a:rPr lang="en-US" altLang="ko-KR" sz="36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36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오브젝트를 넘어 다닐 수 있어</a:t>
            </a:r>
            <a:br>
              <a:rPr lang="en-US" altLang="ko-KR" sz="36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36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이를 활용하여 다양한 전략을</a:t>
            </a:r>
            <a:br>
              <a:rPr lang="en-US" altLang="ko-KR" sz="36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36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사용 할 수 있다</a:t>
            </a:r>
            <a:r>
              <a:rPr lang="en-US" altLang="ko-KR" sz="36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  <a:endParaRPr lang="ko-KR" altLang="en-US" sz="5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3CFBBBD-E5D6-43C7-9EA4-171AF721942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350" y="1339390"/>
            <a:ext cx="6309887" cy="3551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730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모서리가 접힌 도형 12">
            <a:extLst>
              <a:ext uri="{FF2B5EF4-FFF2-40B4-BE49-F238E27FC236}">
                <a16:creationId xmlns:a16="http://schemas.microsoft.com/office/drawing/2014/main" id="{A995BB65-0915-479F-9BCE-B7A0EEABD653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Object 6">
            <a:extLst>
              <a:ext uri="{FF2B5EF4-FFF2-40B4-BE49-F238E27FC236}">
                <a16:creationId xmlns:a16="http://schemas.microsoft.com/office/drawing/2014/main" id="{45319B22-6122-45F0-8E10-A9844731B1F2}"/>
              </a:ext>
            </a:extLst>
          </p:cNvPr>
          <p:cNvSpPr txBox="1"/>
          <p:nvPr/>
        </p:nvSpPr>
        <p:spPr>
          <a:xfrm>
            <a:off x="-726107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타 게임과의</a:t>
            </a:r>
            <a:br>
              <a:rPr lang="en-US" altLang="ko-KR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ko-KR" altLang="en-US" sz="4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차별성</a:t>
            </a:r>
            <a:endParaRPr lang="en-US" sz="4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Object 9">
            <a:extLst>
              <a:ext uri="{FF2B5EF4-FFF2-40B4-BE49-F238E27FC236}">
                <a16:creationId xmlns:a16="http://schemas.microsoft.com/office/drawing/2014/main" id="{D8DE91E1-FB2D-49CD-9976-CAE778DDD08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06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7651F3DD-3DD2-44AA-8CA8-0222206BA971}"/>
              </a:ext>
            </a:extLst>
          </p:cNvPr>
          <p:cNvSpPr txBox="1"/>
          <p:nvPr/>
        </p:nvSpPr>
        <p:spPr>
          <a:xfrm>
            <a:off x="4573005" y="298092"/>
            <a:ext cx="80264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 err="1">
                <a:latin typeface="Rockwell" panose="02060603020205020403" pitchFamily="18" charset="0"/>
              </a:rPr>
              <a:t>오버워치</a:t>
            </a:r>
            <a:r>
              <a:rPr lang="ko-KR" altLang="en-US" sz="5400" dirty="0">
                <a:latin typeface="Rockwell" panose="02060603020205020403" pitchFamily="18" charset="0"/>
              </a:rPr>
              <a:t>  </a:t>
            </a:r>
            <a:r>
              <a:rPr lang="en-US" altLang="ko-KR" sz="5400" dirty="0">
                <a:latin typeface="Rockwell" panose="02060603020205020403" pitchFamily="18" charset="0"/>
              </a:rPr>
              <a:t>vs</a:t>
            </a:r>
            <a:r>
              <a:rPr lang="ko-KR" altLang="en-US" sz="5400" dirty="0">
                <a:latin typeface="Rockwell" panose="02060603020205020403" pitchFamily="18" charset="0"/>
              </a:rPr>
              <a:t>  </a:t>
            </a:r>
            <a:r>
              <a:rPr lang="en-US" altLang="ko-KR" sz="5400" dirty="0">
                <a:latin typeface="Rockwell" panose="02060603020205020403" pitchFamily="18" charset="0"/>
              </a:rPr>
              <a:t>Toy Ground</a:t>
            </a:r>
            <a:endParaRPr lang="ko-KR" altLang="en-US" sz="5400" dirty="0">
              <a:latin typeface="Rockwell" panose="02060603020205020403" pitchFamily="18" charset="0"/>
            </a:endParaRPr>
          </a:p>
        </p:txBody>
      </p:sp>
      <p:pic>
        <p:nvPicPr>
          <p:cNvPr id="17" name="Object 22">
            <a:extLst>
              <a:ext uri="{FF2B5EF4-FFF2-40B4-BE49-F238E27FC236}">
                <a16:creationId xmlns:a16="http://schemas.microsoft.com/office/drawing/2014/main" id="{CF9C502F-FC5B-4764-A3D9-2FB43A5A0AAD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rot="16200000">
            <a:off x="6818041" y="5669425"/>
            <a:ext cx="8490685" cy="12363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24BE927-DE1E-47ED-8687-0447C6206AFB}"/>
              </a:ext>
            </a:extLst>
          </p:cNvPr>
          <p:cNvSpPr txBox="1"/>
          <p:nvPr/>
        </p:nvSpPr>
        <p:spPr>
          <a:xfrm>
            <a:off x="4725386" y="6170457"/>
            <a:ext cx="5508239" cy="24782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게임을 이루는</a:t>
            </a:r>
            <a:endParaRPr lang="en-US" altLang="ko-KR" sz="3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오브젝트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벽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, </a:t>
            </a: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건물 등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들은</a:t>
            </a:r>
            <a:endParaRPr lang="en-US" altLang="ko-KR" sz="3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파괴가 불가능하다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5AED6F5-C4EF-498E-9B2B-72160AAB1A24}"/>
              </a:ext>
            </a:extLst>
          </p:cNvPr>
          <p:cNvSpPr txBox="1"/>
          <p:nvPr/>
        </p:nvSpPr>
        <p:spPr>
          <a:xfrm>
            <a:off x="11049000" y="4451305"/>
            <a:ext cx="7234673" cy="45021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ko-KR" sz="3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게임을 이루는 오브젝트들이</a:t>
            </a:r>
            <a:endParaRPr lang="en-US" altLang="ko-KR" sz="3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큐브로 이루어져 있으며</a:t>
            </a:r>
            <a:endParaRPr lang="en-US" altLang="ko-KR" sz="3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스킬을 사용하여 파괴가 가능하다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  <a:p>
            <a:pPr algn="ctr">
              <a:lnSpc>
                <a:spcPct val="150000"/>
              </a:lnSpc>
            </a:pPr>
            <a:endParaRPr lang="ko-KR" alt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FBAF38A-7008-417E-AB46-6395D47BE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3389" y="1249200"/>
            <a:ext cx="6577011" cy="370044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4165D38-7DF0-4D3A-8321-F8D8E295D898}"/>
              </a:ext>
            </a:extLst>
          </p:cNvPr>
          <p:cNvSpPr txBox="1"/>
          <p:nvPr/>
        </p:nvSpPr>
        <p:spPr>
          <a:xfrm>
            <a:off x="12144039" y="7962900"/>
            <a:ext cx="5125121" cy="1647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600" b="1" dirty="0">
                <a:latin typeface="Batang" panose="02030600000101010101" pitchFamily="18" charset="-127"/>
                <a:ea typeface="Batang" panose="02030600000101010101" pitchFamily="18" charset="-127"/>
              </a:rPr>
              <a:t>→ </a:t>
            </a:r>
            <a:r>
              <a:rPr lang="ko-KR" altLang="en-US" sz="3600" b="1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맵의</a:t>
            </a:r>
            <a:r>
              <a:rPr lang="ko-KR" altLang="en-US" sz="36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구조를 바꾸어</a:t>
            </a:r>
            <a:endParaRPr lang="en-US" altLang="ko-KR" sz="36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b="1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전략적 요소로 사용가능</a:t>
            </a:r>
            <a:endParaRPr lang="ko-KR" altLang="en-US" sz="5400" b="1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3C5B4A00-ADA9-4FA9-991E-71DD061DB6C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0673" y="1261915"/>
            <a:ext cx="6573804" cy="370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4821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모서리가 접힌 도형 12">
            <a:extLst>
              <a:ext uri="{FF2B5EF4-FFF2-40B4-BE49-F238E27FC236}">
                <a16:creationId xmlns:a16="http://schemas.microsoft.com/office/drawing/2014/main" id="{A995BB65-0915-479F-9BCE-B7A0EEABD653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Object 6">
            <a:extLst>
              <a:ext uri="{FF2B5EF4-FFF2-40B4-BE49-F238E27FC236}">
                <a16:creationId xmlns:a16="http://schemas.microsoft.com/office/drawing/2014/main" id="{45319B22-6122-45F0-8E10-A9844731B1F2}"/>
              </a:ext>
            </a:extLst>
          </p:cNvPr>
          <p:cNvSpPr txBox="1"/>
          <p:nvPr/>
        </p:nvSpPr>
        <p:spPr>
          <a:xfrm>
            <a:off x="-802307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개발일정</a:t>
            </a:r>
            <a:endParaRPr 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Object 9">
            <a:extLst>
              <a:ext uri="{FF2B5EF4-FFF2-40B4-BE49-F238E27FC236}">
                <a16:creationId xmlns:a16="http://schemas.microsoft.com/office/drawing/2014/main" id="{D8DE91E1-FB2D-49CD-9976-CAE778DDD08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07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DD90E95-9E66-43CC-BD54-952C1E11C4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2426260"/>
              </p:ext>
            </p:extLst>
          </p:nvPr>
        </p:nvGraphicFramePr>
        <p:xfrm>
          <a:off x="4566718" y="1644644"/>
          <a:ext cx="13230498" cy="7883277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480722">
                  <a:extLst>
                    <a:ext uri="{9D8B030D-6E8A-4147-A177-3AD203B41FA5}">
                      <a16:colId xmlns:a16="http://schemas.microsoft.com/office/drawing/2014/main" val="2173899183"/>
                    </a:ext>
                  </a:extLst>
                </a:gridCol>
                <a:gridCol w="1468722">
                  <a:extLst>
                    <a:ext uri="{9D8B030D-6E8A-4147-A177-3AD203B41FA5}">
                      <a16:colId xmlns:a16="http://schemas.microsoft.com/office/drawing/2014/main" val="1602516901"/>
                    </a:ext>
                  </a:extLst>
                </a:gridCol>
                <a:gridCol w="1468722">
                  <a:extLst>
                    <a:ext uri="{9D8B030D-6E8A-4147-A177-3AD203B41FA5}">
                      <a16:colId xmlns:a16="http://schemas.microsoft.com/office/drawing/2014/main" val="1597331836"/>
                    </a:ext>
                  </a:extLst>
                </a:gridCol>
                <a:gridCol w="1468722">
                  <a:extLst>
                    <a:ext uri="{9D8B030D-6E8A-4147-A177-3AD203B41FA5}">
                      <a16:colId xmlns:a16="http://schemas.microsoft.com/office/drawing/2014/main" val="1354842361"/>
                    </a:ext>
                  </a:extLst>
                </a:gridCol>
                <a:gridCol w="1468722">
                  <a:extLst>
                    <a:ext uri="{9D8B030D-6E8A-4147-A177-3AD203B41FA5}">
                      <a16:colId xmlns:a16="http://schemas.microsoft.com/office/drawing/2014/main" val="498616523"/>
                    </a:ext>
                  </a:extLst>
                </a:gridCol>
                <a:gridCol w="1468722">
                  <a:extLst>
                    <a:ext uri="{9D8B030D-6E8A-4147-A177-3AD203B41FA5}">
                      <a16:colId xmlns:a16="http://schemas.microsoft.com/office/drawing/2014/main" val="492859601"/>
                    </a:ext>
                  </a:extLst>
                </a:gridCol>
                <a:gridCol w="1468722">
                  <a:extLst>
                    <a:ext uri="{9D8B030D-6E8A-4147-A177-3AD203B41FA5}">
                      <a16:colId xmlns:a16="http://schemas.microsoft.com/office/drawing/2014/main" val="1372985610"/>
                    </a:ext>
                  </a:extLst>
                </a:gridCol>
                <a:gridCol w="1468722">
                  <a:extLst>
                    <a:ext uri="{9D8B030D-6E8A-4147-A177-3AD203B41FA5}">
                      <a16:colId xmlns:a16="http://schemas.microsoft.com/office/drawing/2014/main" val="4238606612"/>
                    </a:ext>
                  </a:extLst>
                </a:gridCol>
                <a:gridCol w="1468722">
                  <a:extLst>
                    <a:ext uri="{9D8B030D-6E8A-4147-A177-3AD203B41FA5}">
                      <a16:colId xmlns:a16="http://schemas.microsoft.com/office/drawing/2014/main" val="780873143"/>
                    </a:ext>
                  </a:extLst>
                </a:gridCol>
              </a:tblGrid>
              <a:tr h="90805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개발항목</a:t>
                      </a:r>
                      <a:endParaRPr lang="ko-KR" altLang="en-US" sz="20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</a:t>
                      </a:r>
                      <a:r>
                        <a:rPr lang="ko-KR" altLang="en-US" sz="2000" dirty="0"/>
                        <a:t>월</a:t>
                      </a:r>
                      <a:endParaRPr lang="ko-KR" altLang="en-US" sz="20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</a:t>
                      </a:r>
                      <a:r>
                        <a:rPr lang="ko-KR" altLang="en-US" sz="2000" dirty="0"/>
                        <a:t>월</a:t>
                      </a:r>
                      <a:endParaRPr lang="ko-KR" altLang="en-US" sz="20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3</a:t>
                      </a:r>
                      <a:r>
                        <a:rPr lang="ko-KR" altLang="en-US" sz="2000" dirty="0"/>
                        <a:t>월</a:t>
                      </a:r>
                      <a:endParaRPr lang="ko-KR" altLang="en-US" sz="20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4</a:t>
                      </a:r>
                      <a:r>
                        <a:rPr lang="ko-KR" altLang="en-US" sz="2000" dirty="0"/>
                        <a:t>월</a:t>
                      </a:r>
                      <a:endParaRPr lang="ko-KR" altLang="en-US" sz="20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5</a:t>
                      </a:r>
                      <a:r>
                        <a:rPr lang="ko-KR" altLang="en-US" sz="2000" dirty="0"/>
                        <a:t>월</a:t>
                      </a:r>
                      <a:endParaRPr lang="ko-KR" altLang="en-US" sz="20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6</a:t>
                      </a:r>
                      <a:r>
                        <a:rPr lang="ko-KR" altLang="en-US" sz="2000" dirty="0"/>
                        <a:t>월</a:t>
                      </a:r>
                      <a:endParaRPr lang="ko-KR" altLang="en-US" sz="20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7</a:t>
                      </a:r>
                      <a:r>
                        <a:rPr lang="ko-KR" altLang="en-US" sz="2000" dirty="0"/>
                        <a:t>월</a:t>
                      </a:r>
                      <a:endParaRPr lang="ko-KR" altLang="en-US" sz="20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8</a:t>
                      </a:r>
                      <a:r>
                        <a:rPr lang="ko-KR" altLang="en-US" sz="2000" dirty="0"/>
                        <a:t>월</a:t>
                      </a:r>
                      <a:endParaRPr lang="ko-KR" altLang="en-US" sz="20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1521378511"/>
                  </a:ext>
                </a:extLst>
              </a:tr>
              <a:tr h="6341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클라이언트 </a:t>
                      </a:r>
                      <a:endParaRPr lang="en-US" altLang="ko-KR" sz="1500" dirty="0"/>
                    </a:p>
                    <a:p>
                      <a:pPr algn="ctr" latinLnBrk="1"/>
                      <a:r>
                        <a:rPr lang="ko-KR" altLang="en-US" sz="1500" dirty="0"/>
                        <a:t>프레임워크제작</a:t>
                      </a:r>
                      <a:endParaRPr lang="ko-KR" altLang="en-US" sz="15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1823844852"/>
                  </a:ext>
                </a:extLst>
              </a:tr>
              <a:tr h="6341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캐릭터 로드 및 </a:t>
                      </a:r>
                      <a:endParaRPr lang="en-US" altLang="ko-KR" sz="1500" dirty="0"/>
                    </a:p>
                    <a:p>
                      <a:pPr algn="ctr" latinLnBrk="1"/>
                      <a:r>
                        <a:rPr lang="ko-KR" altLang="en-US" sz="1500" dirty="0"/>
                        <a:t>애니메이션</a:t>
                      </a:r>
                      <a:endParaRPr lang="ko-KR" altLang="en-US" sz="15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2919923741"/>
                  </a:ext>
                </a:extLst>
              </a:tr>
              <a:tr h="6341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맵 </a:t>
                      </a:r>
                      <a:r>
                        <a:rPr lang="en-US" altLang="ko-KR" sz="1600" dirty="0"/>
                        <a:t>&amp; </a:t>
                      </a:r>
                      <a:r>
                        <a:rPr lang="ko-KR" altLang="en-US" sz="1600" dirty="0"/>
                        <a:t>오브젝트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배치</a:t>
                      </a:r>
                      <a:endParaRPr lang="ko-KR" altLang="en-US" sz="16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908646528"/>
                  </a:ext>
                </a:extLst>
              </a:tr>
              <a:tr h="6341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/>
                        <a:t>충돌검사</a:t>
                      </a:r>
                      <a:endParaRPr lang="ko-KR" altLang="en-US" sz="16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2711703114"/>
                  </a:ext>
                </a:extLst>
              </a:tr>
              <a:tr h="6341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/>
                        <a:t>그림자</a:t>
                      </a:r>
                      <a:r>
                        <a:rPr lang="en-US" altLang="ko-KR" sz="1600" dirty="0"/>
                        <a:t>&amp; </a:t>
                      </a:r>
                      <a:r>
                        <a:rPr lang="ko-KR" altLang="en-US" sz="1600" dirty="0"/>
                        <a:t>조명</a:t>
                      </a:r>
                      <a:endParaRPr lang="ko-KR" altLang="en-US" sz="16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731265703"/>
                  </a:ext>
                </a:extLst>
              </a:tr>
              <a:tr h="6341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/>
                        <a:t>컨텐츠</a:t>
                      </a:r>
                      <a:endParaRPr lang="ko-KR" altLang="en-US" sz="16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1188505102"/>
                  </a:ext>
                </a:extLst>
              </a:tr>
              <a:tr h="6341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이펙트 </a:t>
                      </a:r>
                      <a:r>
                        <a:rPr lang="en-US" altLang="ko-KR" sz="1600" dirty="0"/>
                        <a:t>&amp; UI</a:t>
                      </a:r>
                      <a:endParaRPr lang="ko-KR" altLang="en-US" sz="16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2493615679"/>
                  </a:ext>
                </a:extLst>
              </a:tr>
              <a:tr h="6341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매칭 시스템</a:t>
                      </a:r>
                      <a:endParaRPr lang="ko-KR" altLang="en-US" sz="16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3574362446"/>
                  </a:ext>
                </a:extLst>
              </a:tr>
              <a:tr h="6341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/>
                        <a:t>서버 프레임워크</a:t>
                      </a:r>
                      <a:endParaRPr lang="ko-KR" altLang="en-US" sz="16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3328746757"/>
                  </a:ext>
                </a:extLst>
              </a:tr>
              <a:tr h="6341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서버 동기화</a:t>
                      </a:r>
                      <a:endParaRPr lang="ko-KR" altLang="en-US" sz="16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218571425"/>
                  </a:ext>
                </a:extLst>
              </a:tr>
              <a:tr h="6341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테스트 </a:t>
                      </a:r>
                      <a:r>
                        <a:rPr lang="en-US" altLang="ko-KR" sz="1600" dirty="0"/>
                        <a:t>&amp; </a:t>
                      </a:r>
                      <a:r>
                        <a:rPr lang="ko-KR" altLang="en-US" sz="1600" dirty="0"/>
                        <a:t>보완</a:t>
                      </a:r>
                      <a:endParaRPr lang="ko-KR" altLang="en-US" sz="1600" b="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에스코어 드림 2 ExtraLight" panose="020B0203030302020204" pitchFamily="34" charset="-127"/>
                        <a:ea typeface="에스코어 드림 2 ExtraLight" panose="020B0203030302020204" pitchFamily="34" charset="-127"/>
                      </a:endParaRPr>
                    </a:p>
                  </a:txBody>
                  <a:tcPr marL="73007" marR="73007" marT="36503" marB="36503" anchor="ctr"/>
                </a:tc>
                <a:extLst>
                  <a:ext uri="{0D108BD9-81ED-4DB2-BD59-A6C34878D82A}">
                    <a16:rowId xmlns:a16="http://schemas.microsoft.com/office/drawing/2014/main" val="1908610193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7D59A042-F967-4F11-9689-4122B8DD656C}"/>
              </a:ext>
            </a:extLst>
          </p:cNvPr>
          <p:cNvSpPr/>
          <p:nvPr/>
        </p:nvSpPr>
        <p:spPr>
          <a:xfrm>
            <a:off x="6065255" y="2707797"/>
            <a:ext cx="4216464" cy="156047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680D50E-C937-4E22-BD9B-E32101D60C55}"/>
              </a:ext>
            </a:extLst>
          </p:cNvPr>
          <p:cNvSpPr/>
          <p:nvPr/>
        </p:nvSpPr>
        <p:spPr>
          <a:xfrm>
            <a:off x="6063559" y="2936397"/>
            <a:ext cx="2846560" cy="156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6E82DE-4583-497D-BAE6-EA1A3AC14BBE}"/>
              </a:ext>
            </a:extLst>
          </p:cNvPr>
          <p:cNvSpPr txBox="1"/>
          <p:nvPr/>
        </p:nvSpPr>
        <p:spPr>
          <a:xfrm>
            <a:off x="6606679" y="568122"/>
            <a:ext cx="14231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김영준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A26D77-2F41-42C6-81FA-27B7FC7B4B87}"/>
              </a:ext>
            </a:extLst>
          </p:cNvPr>
          <p:cNvSpPr txBox="1"/>
          <p:nvPr/>
        </p:nvSpPr>
        <p:spPr>
          <a:xfrm>
            <a:off x="4757572" y="599971"/>
            <a:ext cx="14231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김동석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A75F440-4034-4379-A0F0-DAA7E569BE74}"/>
              </a:ext>
            </a:extLst>
          </p:cNvPr>
          <p:cNvSpPr/>
          <p:nvPr/>
        </p:nvSpPr>
        <p:spPr>
          <a:xfrm>
            <a:off x="4757572" y="1184745"/>
            <a:ext cx="1423101" cy="72555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492CDEF-3708-424C-92DB-865D9C3AB01F}"/>
              </a:ext>
            </a:extLst>
          </p:cNvPr>
          <p:cNvSpPr/>
          <p:nvPr/>
        </p:nvSpPr>
        <p:spPr>
          <a:xfrm>
            <a:off x="6654099" y="1179905"/>
            <a:ext cx="1423101" cy="7255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F15925F-082F-470B-8CAD-2E8FF4931A84}"/>
              </a:ext>
            </a:extLst>
          </p:cNvPr>
          <p:cNvSpPr/>
          <p:nvPr/>
        </p:nvSpPr>
        <p:spPr>
          <a:xfrm>
            <a:off x="6065255" y="3321044"/>
            <a:ext cx="4216464" cy="156047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B43447-5DA4-41D8-8887-43F9A95115E9}"/>
              </a:ext>
            </a:extLst>
          </p:cNvPr>
          <p:cNvSpPr/>
          <p:nvPr/>
        </p:nvSpPr>
        <p:spPr>
          <a:xfrm>
            <a:off x="6063559" y="3549644"/>
            <a:ext cx="4218160" cy="156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CDFECD4-5E68-4ACE-8314-E273B293D8DE}"/>
              </a:ext>
            </a:extLst>
          </p:cNvPr>
          <p:cNvSpPr/>
          <p:nvPr/>
        </p:nvSpPr>
        <p:spPr>
          <a:xfrm>
            <a:off x="13483814" y="3966489"/>
            <a:ext cx="1600201" cy="156047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C226773-DA46-48E3-8DB0-BC2451487991}"/>
              </a:ext>
            </a:extLst>
          </p:cNvPr>
          <p:cNvSpPr/>
          <p:nvPr/>
        </p:nvSpPr>
        <p:spPr>
          <a:xfrm>
            <a:off x="13482118" y="4195089"/>
            <a:ext cx="1600201" cy="156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5AF4237-1702-4916-B37D-15878B8F8BC3}"/>
              </a:ext>
            </a:extLst>
          </p:cNvPr>
          <p:cNvSpPr/>
          <p:nvPr/>
        </p:nvSpPr>
        <p:spPr>
          <a:xfrm>
            <a:off x="10484855" y="4612797"/>
            <a:ext cx="1397063" cy="156047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29666A8-652D-4349-9070-E5EFEBBB8304}"/>
              </a:ext>
            </a:extLst>
          </p:cNvPr>
          <p:cNvSpPr/>
          <p:nvPr/>
        </p:nvSpPr>
        <p:spPr>
          <a:xfrm>
            <a:off x="10483159" y="4841397"/>
            <a:ext cx="4292663" cy="156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7F18811-0AC3-40DF-A019-DC61E0AD20EB}"/>
              </a:ext>
            </a:extLst>
          </p:cNvPr>
          <p:cNvSpPr/>
          <p:nvPr/>
        </p:nvSpPr>
        <p:spPr>
          <a:xfrm>
            <a:off x="12034318" y="5224220"/>
            <a:ext cx="4191000" cy="156047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EF399BC-A990-46AF-B5A1-EE67DF65E78F}"/>
              </a:ext>
            </a:extLst>
          </p:cNvPr>
          <p:cNvSpPr/>
          <p:nvPr/>
        </p:nvSpPr>
        <p:spPr>
          <a:xfrm>
            <a:off x="9086467" y="5870528"/>
            <a:ext cx="4191000" cy="156047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B515F85-1D10-4731-AE3D-FA346E567DD4}"/>
              </a:ext>
            </a:extLst>
          </p:cNvPr>
          <p:cNvSpPr/>
          <p:nvPr/>
        </p:nvSpPr>
        <p:spPr>
          <a:xfrm>
            <a:off x="9086468" y="6099737"/>
            <a:ext cx="4191000" cy="156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5D16368-D59A-4477-9D88-5F7F540E8FAF}"/>
              </a:ext>
            </a:extLst>
          </p:cNvPr>
          <p:cNvSpPr/>
          <p:nvPr/>
        </p:nvSpPr>
        <p:spPr>
          <a:xfrm>
            <a:off x="13482118" y="6516934"/>
            <a:ext cx="1295400" cy="156047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E06AF6C-0EE3-4CE3-96DD-6FE0EFE8CF25}"/>
              </a:ext>
            </a:extLst>
          </p:cNvPr>
          <p:cNvSpPr/>
          <p:nvPr/>
        </p:nvSpPr>
        <p:spPr>
          <a:xfrm>
            <a:off x="9068705" y="7965597"/>
            <a:ext cx="7156613" cy="156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6D39F53-A2E0-408C-9FAB-D9700208A926}"/>
              </a:ext>
            </a:extLst>
          </p:cNvPr>
          <p:cNvSpPr/>
          <p:nvPr/>
        </p:nvSpPr>
        <p:spPr>
          <a:xfrm>
            <a:off x="10437212" y="8665911"/>
            <a:ext cx="7083506" cy="156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79D55E6-CCC1-44ED-8E18-C2D6C9F78403}"/>
              </a:ext>
            </a:extLst>
          </p:cNvPr>
          <p:cNvSpPr/>
          <p:nvPr/>
        </p:nvSpPr>
        <p:spPr>
          <a:xfrm>
            <a:off x="9088163" y="3966175"/>
            <a:ext cx="1600201" cy="156047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DA076CB2-C3B1-43A5-8101-C1E045286E51}"/>
              </a:ext>
            </a:extLst>
          </p:cNvPr>
          <p:cNvSpPr/>
          <p:nvPr/>
        </p:nvSpPr>
        <p:spPr>
          <a:xfrm>
            <a:off x="9086467" y="4194775"/>
            <a:ext cx="1600201" cy="156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A29EC66-50B2-49F3-82CF-66CD032DB959}"/>
              </a:ext>
            </a:extLst>
          </p:cNvPr>
          <p:cNvSpPr/>
          <p:nvPr/>
        </p:nvSpPr>
        <p:spPr>
          <a:xfrm>
            <a:off x="10437211" y="9281330"/>
            <a:ext cx="1600201" cy="156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649CB2F-85FB-4984-A452-67D39E05889F}"/>
              </a:ext>
            </a:extLst>
          </p:cNvPr>
          <p:cNvSpPr/>
          <p:nvPr/>
        </p:nvSpPr>
        <p:spPr>
          <a:xfrm>
            <a:off x="15993624" y="9015929"/>
            <a:ext cx="1527094" cy="156047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8D1D0F9-98D8-4D11-A60A-8C27ECBEFD6A}"/>
              </a:ext>
            </a:extLst>
          </p:cNvPr>
          <p:cNvSpPr/>
          <p:nvPr/>
        </p:nvSpPr>
        <p:spPr>
          <a:xfrm>
            <a:off x="15993624" y="9281330"/>
            <a:ext cx="1527094" cy="156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E06B077C-BBA2-451F-B9B6-1896AF282828}"/>
              </a:ext>
            </a:extLst>
          </p:cNvPr>
          <p:cNvCxnSpPr>
            <a:cxnSpLocks/>
          </p:cNvCxnSpPr>
          <p:nvPr/>
        </p:nvCxnSpPr>
        <p:spPr>
          <a:xfrm>
            <a:off x="11658600" y="1403356"/>
            <a:ext cx="0" cy="861694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4B90F03D-594C-46F4-B116-AAD62CFBFB46}"/>
              </a:ext>
            </a:extLst>
          </p:cNvPr>
          <p:cNvSpPr txBox="1"/>
          <p:nvPr/>
        </p:nvSpPr>
        <p:spPr>
          <a:xfrm>
            <a:off x="11494144" y="958844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altLang="ko-KR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α</a:t>
            </a:r>
            <a:endParaRPr lang="ko-KR" altLang="en-US" sz="2800" dirty="0"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BE008E26-35DD-452E-80AF-D6FA26F2D9EE}"/>
              </a:ext>
            </a:extLst>
          </p:cNvPr>
          <p:cNvCxnSpPr>
            <a:cxnSpLocks/>
          </p:cNvCxnSpPr>
          <p:nvPr/>
        </p:nvCxnSpPr>
        <p:spPr>
          <a:xfrm>
            <a:off x="15139059" y="1403356"/>
            <a:ext cx="0" cy="861694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A9C40BD-0267-46A3-B39B-9B0E677818FB}"/>
              </a:ext>
            </a:extLst>
          </p:cNvPr>
          <p:cNvSpPr txBox="1"/>
          <p:nvPr/>
        </p:nvSpPr>
        <p:spPr>
          <a:xfrm>
            <a:off x="14978776" y="958844"/>
            <a:ext cx="3914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altLang="ko-KR" sz="28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β</a:t>
            </a:r>
            <a:endParaRPr lang="ko-KR" altLang="en-US" sz="2800" dirty="0"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83BE3595-949C-453C-8A47-B99B8002F2EA}"/>
              </a:ext>
            </a:extLst>
          </p:cNvPr>
          <p:cNvCxnSpPr>
            <a:cxnSpLocks/>
          </p:cNvCxnSpPr>
          <p:nvPr/>
        </p:nvCxnSpPr>
        <p:spPr>
          <a:xfrm>
            <a:off x="17596919" y="1403356"/>
            <a:ext cx="0" cy="861694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D374DB65-0FA4-4285-9481-911D2B532712}"/>
              </a:ext>
            </a:extLst>
          </p:cNvPr>
          <p:cNvSpPr txBox="1"/>
          <p:nvPr/>
        </p:nvSpPr>
        <p:spPr>
          <a:xfrm>
            <a:off x="17393718" y="958844"/>
            <a:ext cx="5132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에스코어 드림 2 ExtraLight" panose="020B0203030302020204" pitchFamily="34" charset="-127"/>
                <a:ea typeface="에스코어 드림 2 ExtraLight" panose="020B0203030302020204" pitchFamily="34" charset="-127"/>
              </a:rPr>
              <a:t>m</a:t>
            </a:r>
            <a:endParaRPr lang="ko-KR" altLang="en-US" sz="2800" dirty="0">
              <a:latin typeface="에스코어 드림 2 ExtraLight" panose="020B0203030302020204" pitchFamily="34" charset="-127"/>
              <a:ea typeface="에스코어 드림 2 ExtraLight" panose="020B0203030302020204" pitchFamily="34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1BA044F6-C021-4D1B-856C-6995BC9B40F1}"/>
              </a:ext>
            </a:extLst>
          </p:cNvPr>
          <p:cNvSpPr/>
          <p:nvPr/>
        </p:nvSpPr>
        <p:spPr>
          <a:xfrm>
            <a:off x="10434124" y="7330477"/>
            <a:ext cx="2843340" cy="15604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E50B00F3-EEB2-4310-90A1-F9B9B9C7BE67}"/>
              </a:ext>
            </a:extLst>
          </p:cNvPr>
          <p:cNvSpPr/>
          <p:nvPr/>
        </p:nvSpPr>
        <p:spPr>
          <a:xfrm>
            <a:off x="10436666" y="9015930"/>
            <a:ext cx="1600201" cy="156047"/>
          </a:xfrm>
          <a:prstGeom prst="rect">
            <a:avLst/>
          </a:prstGeom>
          <a:solidFill>
            <a:srgbClr val="FABAC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50496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00000" y="440889"/>
            <a:ext cx="16130952" cy="32142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종합설계기획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</a:t>
            </a:r>
            <a:r>
              <a:rPr lang="ko-KR" altLang="en-US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차발표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00000" y="9558192"/>
            <a:ext cx="16130952" cy="32142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sz="1800" kern="0" spc="1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Futura Bk BT" pitchFamily="34" charset="0"/>
              </a:rPr>
              <a:t>2016180006 </a:t>
            </a:r>
            <a:r>
              <a:rPr lang="ko-KR" altLang="en-US" sz="1800" kern="0" spc="1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Futura Bk BT" pitchFamily="34" charset="0"/>
              </a:rPr>
              <a:t>김동석 </a:t>
            </a:r>
            <a:r>
              <a:rPr lang="en-US" sz="1800" kern="0" spc="1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Futura Bk BT" pitchFamily="34" charset="0"/>
              </a:rPr>
              <a:t>2016180012 </a:t>
            </a:r>
            <a:r>
              <a:rPr lang="ko-KR" altLang="en-US" sz="1800" kern="0" spc="1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Futura Bk BT" pitchFamily="34" charset="0"/>
              </a:rPr>
              <a:t>김영준</a:t>
            </a:r>
            <a:endParaRPr 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8D342E-41F8-4C27-8120-3F09F357C5AD}"/>
              </a:ext>
            </a:extLst>
          </p:cNvPr>
          <p:cNvSpPr txBox="1"/>
          <p:nvPr/>
        </p:nvSpPr>
        <p:spPr>
          <a:xfrm>
            <a:off x="5236520" y="2889036"/>
            <a:ext cx="7814960" cy="4508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700" dirty="0" err="1">
                <a:latin typeface="Rockwell" panose="02060603020205020403" pitchFamily="18" charset="0"/>
              </a:rPr>
              <a:t>QnA</a:t>
            </a:r>
            <a:endParaRPr lang="en-US" altLang="ko-KR" sz="28700" dirty="0">
              <a:latin typeface="Rockwell" panose="02060603020205020403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7923442" y="1136233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02</a:t>
            </a: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824168" y="6445142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01</a:t>
            </a: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105847" y="6885394"/>
            <a:ext cx="3012107" cy="388562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연구목적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23442" y="3790688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03</a:t>
            </a: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526936" y="4230939"/>
            <a:ext cx="3012107" cy="388562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플레이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923442" y="6445142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04</a:t>
            </a: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9526936" y="6885394"/>
            <a:ext cx="3012107" cy="388562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개발환경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r"/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역할분담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r"/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준비 현황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9526936" y="1576485"/>
            <a:ext cx="3012107" cy="388562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소개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1006" name="그룹 1006"/>
          <p:cNvGrpSpPr/>
          <p:nvPr/>
        </p:nvGrpSpPr>
        <p:grpSpPr>
          <a:xfrm>
            <a:off x="7913918" y="6216226"/>
            <a:ext cx="4548925" cy="67640"/>
            <a:chOff x="6994512" y="6534103"/>
            <a:chExt cx="4266667" cy="63443"/>
          </a:xfrm>
        </p:grpSpPr>
        <p:pic>
          <p:nvPicPr>
            <p:cNvPr id="38" name="Object 37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6994512" y="6534103"/>
              <a:ext cx="4266667" cy="63443"/>
            </a:xfrm>
            <a:prstGeom prst="rect">
              <a:avLst/>
            </a:prstGeom>
          </p:spPr>
        </p:pic>
      </p:grpSp>
      <p:grpSp>
        <p:nvGrpSpPr>
          <p:cNvPr id="24" name="그룹 1006">
            <a:extLst>
              <a:ext uri="{FF2B5EF4-FFF2-40B4-BE49-F238E27FC236}">
                <a16:creationId xmlns:a16="http://schemas.microsoft.com/office/drawing/2014/main" id="{21B6DA98-8774-400B-A898-6B5F88594E33}"/>
              </a:ext>
            </a:extLst>
          </p:cNvPr>
          <p:cNvGrpSpPr/>
          <p:nvPr/>
        </p:nvGrpSpPr>
        <p:grpSpPr>
          <a:xfrm>
            <a:off x="7923442" y="3478064"/>
            <a:ext cx="4548925" cy="67640"/>
            <a:chOff x="6994512" y="6534103"/>
            <a:chExt cx="4266667" cy="63443"/>
          </a:xfrm>
        </p:grpSpPr>
        <p:pic>
          <p:nvPicPr>
            <p:cNvPr id="25" name="Object 37">
              <a:extLst>
                <a:ext uri="{FF2B5EF4-FFF2-40B4-BE49-F238E27FC236}">
                  <a16:creationId xmlns:a16="http://schemas.microsoft.com/office/drawing/2014/main" id="{8ED2479A-D5DC-4468-A69B-12E21E5533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6994512" y="6534103"/>
              <a:ext cx="4266667" cy="63443"/>
            </a:xfrm>
            <a:prstGeom prst="rect">
              <a:avLst/>
            </a:prstGeom>
          </p:spPr>
        </p:pic>
      </p:grpSp>
      <p:sp>
        <p:nvSpPr>
          <p:cNvPr id="22" name="Object 14">
            <a:extLst>
              <a:ext uri="{FF2B5EF4-FFF2-40B4-BE49-F238E27FC236}">
                <a16:creationId xmlns:a16="http://schemas.microsoft.com/office/drawing/2014/main" id="{08495F95-DF44-4B4E-A839-560C9CCA02C1}"/>
              </a:ext>
            </a:extLst>
          </p:cNvPr>
          <p:cNvSpPr txBox="1"/>
          <p:nvPr/>
        </p:nvSpPr>
        <p:spPr>
          <a:xfrm>
            <a:off x="13022716" y="1136233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05</a:t>
            </a: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27" name="Object 15">
            <a:extLst>
              <a:ext uri="{FF2B5EF4-FFF2-40B4-BE49-F238E27FC236}">
                <a16:creationId xmlns:a16="http://schemas.microsoft.com/office/drawing/2014/main" id="{7BB1DFBC-DA8A-4E44-99AD-D2C203B5CCCF}"/>
              </a:ext>
            </a:extLst>
          </p:cNvPr>
          <p:cNvSpPr txBox="1"/>
          <p:nvPr/>
        </p:nvSpPr>
        <p:spPr>
          <a:xfrm>
            <a:off x="14626210" y="1576485"/>
            <a:ext cx="3012107" cy="388562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연구주제</a:t>
            </a:r>
            <a:r>
              <a:rPr lang="en-US" altLang="ko-KR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&amp;</a:t>
            </a:r>
          </a:p>
          <a:p>
            <a:pPr algn="r"/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이루고 싶은 것</a:t>
            </a:r>
            <a:endParaRPr lang="en-US" altLang="ko-KR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grpSp>
        <p:nvGrpSpPr>
          <p:cNvPr id="28" name="그룹 1006">
            <a:extLst>
              <a:ext uri="{FF2B5EF4-FFF2-40B4-BE49-F238E27FC236}">
                <a16:creationId xmlns:a16="http://schemas.microsoft.com/office/drawing/2014/main" id="{C6CE99F4-AA00-4D64-9151-60187882E9D1}"/>
              </a:ext>
            </a:extLst>
          </p:cNvPr>
          <p:cNvGrpSpPr/>
          <p:nvPr/>
        </p:nvGrpSpPr>
        <p:grpSpPr>
          <a:xfrm>
            <a:off x="13218717" y="3477115"/>
            <a:ext cx="4548925" cy="67640"/>
            <a:chOff x="6994512" y="6534103"/>
            <a:chExt cx="4266667" cy="63443"/>
          </a:xfrm>
        </p:grpSpPr>
        <p:pic>
          <p:nvPicPr>
            <p:cNvPr id="29" name="Object 37">
              <a:extLst>
                <a:ext uri="{FF2B5EF4-FFF2-40B4-BE49-F238E27FC236}">
                  <a16:creationId xmlns:a16="http://schemas.microsoft.com/office/drawing/2014/main" id="{B1D71F40-228D-45CA-AAA7-43935A6B22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6994512" y="6534103"/>
              <a:ext cx="4266667" cy="63443"/>
            </a:xfrm>
            <a:prstGeom prst="rect">
              <a:avLst/>
            </a:prstGeom>
          </p:spPr>
        </p:pic>
      </p:grpSp>
      <p:sp>
        <p:nvSpPr>
          <p:cNvPr id="30" name="Object 6">
            <a:extLst>
              <a:ext uri="{FF2B5EF4-FFF2-40B4-BE49-F238E27FC236}">
                <a16:creationId xmlns:a16="http://schemas.microsoft.com/office/drawing/2014/main" id="{F34FFA2E-29BE-458A-B1F9-2775F3162022}"/>
              </a:ext>
            </a:extLst>
          </p:cNvPr>
          <p:cNvSpPr txBox="1"/>
          <p:nvPr/>
        </p:nvSpPr>
        <p:spPr>
          <a:xfrm>
            <a:off x="14369524" y="4282110"/>
            <a:ext cx="3012107" cy="388562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타 게임과의</a:t>
            </a:r>
            <a:endParaRPr lang="en-US" altLang="ko-KR" sz="2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 algn="r"/>
            <a:r>
              <a:rPr lang="ko-KR" altLang="en-US" sz="2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차별성</a:t>
            </a:r>
            <a:endParaRPr 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1" name="Object 7">
            <a:extLst>
              <a:ext uri="{FF2B5EF4-FFF2-40B4-BE49-F238E27FC236}">
                <a16:creationId xmlns:a16="http://schemas.microsoft.com/office/drawing/2014/main" id="{7A51450F-6248-4A24-A539-152499657CAE}"/>
              </a:ext>
            </a:extLst>
          </p:cNvPr>
          <p:cNvSpPr txBox="1"/>
          <p:nvPr/>
        </p:nvSpPr>
        <p:spPr>
          <a:xfrm>
            <a:off x="13087845" y="6496313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07</a:t>
            </a: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32" name="Object 8">
            <a:extLst>
              <a:ext uri="{FF2B5EF4-FFF2-40B4-BE49-F238E27FC236}">
                <a16:creationId xmlns:a16="http://schemas.microsoft.com/office/drawing/2014/main" id="{EE191288-4766-4774-801D-DFB0EB49D815}"/>
              </a:ext>
            </a:extLst>
          </p:cNvPr>
          <p:cNvSpPr txBox="1"/>
          <p:nvPr/>
        </p:nvSpPr>
        <p:spPr>
          <a:xfrm>
            <a:off x="14369524" y="6936564"/>
            <a:ext cx="3012107" cy="388562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2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개발일정</a:t>
            </a:r>
            <a:endParaRPr lang="en-US" sz="2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3" name="Object 9">
            <a:extLst>
              <a:ext uri="{FF2B5EF4-FFF2-40B4-BE49-F238E27FC236}">
                <a16:creationId xmlns:a16="http://schemas.microsoft.com/office/drawing/2014/main" id="{2E99A67D-BF6C-44F9-8B1D-6311866EE48F}"/>
              </a:ext>
            </a:extLst>
          </p:cNvPr>
          <p:cNvSpPr txBox="1"/>
          <p:nvPr/>
        </p:nvSpPr>
        <p:spPr>
          <a:xfrm>
            <a:off x="13087845" y="3841858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06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34" name="그룹 1001">
            <a:extLst>
              <a:ext uri="{FF2B5EF4-FFF2-40B4-BE49-F238E27FC236}">
                <a16:creationId xmlns:a16="http://schemas.microsoft.com/office/drawing/2014/main" id="{2185C220-7522-4A18-94B3-520051CCB7E3}"/>
              </a:ext>
            </a:extLst>
          </p:cNvPr>
          <p:cNvGrpSpPr/>
          <p:nvPr/>
        </p:nvGrpSpPr>
        <p:grpSpPr>
          <a:xfrm>
            <a:off x="13087845" y="6182740"/>
            <a:ext cx="4266667" cy="63443"/>
            <a:chOff x="1904762" y="3794992"/>
            <a:chExt cx="4266667" cy="63443"/>
          </a:xfrm>
        </p:grpSpPr>
        <p:pic>
          <p:nvPicPr>
            <p:cNvPr id="35" name="Object 22">
              <a:extLst>
                <a:ext uri="{FF2B5EF4-FFF2-40B4-BE49-F238E27FC236}">
                  <a16:creationId xmlns:a16="http://schemas.microsoft.com/office/drawing/2014/main" id="{E44AF00C-CFA6-49A7-BDE0-0A938C10C8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grpSp>
        <p:nvGrpSpPr>
          <p:cNvPr id="39" name="그룹 1006">
            <a:extLst>
              <a:ext uri="{FF2B5EF4-FFF2-40B4-BE49-F238E27FC236}">
                <a16:creationId xmlns:a16="http://schemas.microsoft.com/office/drawing/2014/main" id="{955480C2-3926-47D5-8FBA-220E3C6217DC}"/>
              </a:ext>
            </a:extLst>
          </p:cNvPr>
          <p:cNvGrpSpPr/>
          <p:nvPr/>
        </p:nvGrpSpPr>
        <p:grpSpPr>
          <a:xfrm>
            <a:off x="2590800" y="6202985"/>
            <a:ext cx="4548925" cy="67640"/>
            <a:chOff x="6994512" y="6534103"/>
            <a:chExt cx="4266667" cy="63443"/>
          </a:xfrm>
        </p:grpSpPr>
        <p:pic>
          <p:nvPicPr>
            <p:cNvPr id="40" name="Object 37">
              <a:extLst>
                <a:ext uri="{FF2B5EF4-FFF2-40B4-BE49-F238E27FC236}">
                  <a16:creationId xmlns:a16="http://schemas.microsoft.com/office/drawing/2014/main" id="{7113ABE6-B1F8-4C7A-9149-C92E81E4E4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6994512" y="6534103"/>
              <a:ext cx="4266667" cy="63443"/>
            </a:xfrm>
            <a:prstGeom prst="rect">
              <a:avLst/>
            </a:prstGeom>
          </p:spPr>
        </p:pic>
      </p:grpSp>
      <p:sp>
        <p:nvSpPr>
          <p:cNvPr id="41" name="Object 10">
            <a:extLst>
              <a:ext uri="{FF2B5EF4-FFF2-40B4-BE49-F238E27FC236}">
                <a16:creationId xmlns:a16="http://schemas.microsoft.com/office/drawing/2014/main" id="{8E303470-E102-4269-B1CE-BA7327956F53}"/>
              </a:ext>
            </a:extLst>
          </p:cNvPr>
          <p:cNvSpPr txBox="1"/>
          <p:nvPr/>
        </p:nvSpPr>
        <p:spPr>
          <a:xfrm>
            <a:off x="2590799" y="1574121"/>
            <a:ext cx="2793647" cy="1456360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8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목</a:t>
            </a:r>
            <a:r>
              <a:rPr lang="ko-KR" altLang="en-US" sz="8800" b="1" kern="0" spc="500" dirty="0">
                <a:solidFill>
                  <a:srgbClr val="000000"/>
                </a:solidFill>
                <a:latin typeface="Rockwell" panose="02060603020205020403" pitchFamily="18" charset="0"/>
              </a:rPr>
              <a:t>차</a:t>
            </a:r>
            <a:endParaRPr lang="en-US" sz="1200" dirty="0">
              <a:latin typeface="Rockwell" panose="02060603020205020403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모서리가 접힌 도형 4">
            <a:extLst>
              <a:ext uri="{FF2B5EF4-FFF2-40B4-BE49-F238E27FC236}">
                <a16:creationId xmlns:a16="http://schemas.microsoft.com/office/drawing/2014/main" id="{7EA6AE49-709E-4EBB-ADA7-72E7771E49AE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9CC8C2C-EC0E-44B6-BA0B-A95C036E7ED3}"/>
              </a:ext>
            </a:extLst>
          </p:cNvPr>
          <p:cNvGrpSpPr/>
          <p:nvPr/>
        </p:nvGrpSpPr>
        <p:grpSpPr>
          <a:xfrm>
            <a:off x="7641746" y="2705100"/>
            <a:ext cx="2475567" cy="1668750"/>
            <a:chOff x="4275461" y="1663225"/>
            <a:chExt cx="1894014" cy="1276732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CD67CB86-F17F-4A5F-9D54-E130CEBDBB6F}"/>
                </a:ext>
              </a:extLst>
            </p:cNvPr>
            <p:cNvSpPr/>
            <p:nvPr/>
          </p:nvSpPr>
          <p:spPr>
            <a:xfrm>
              <a:off x="4906799" y="1663225"/>
              <a:ext cx="631338" cy="631338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08876C44-FA0B-49DF-A531-E37949DBD220}"/>
                </a:ext>
              </a:extLst>
            </p:cNvPr>
            <p:cNvSpPr/>
            <p:nvPr/>
          </p:nvSpPr>
          <p:spPr>
            <a:xfrm>
              <a:off x="4906799" y="2296377"/>
              <a:ext cx="631338" cy="631338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CD098836-6BC1-46F9-857A-5D21B816A3CB}"/>
                </a:ext>
              </a:extLst>
            </p:cNvPr>
            <p:cNvSpPr/>
            <p:nvPr/>
          </p:nvSpPr>
          <p:spPr>
            <a:xfrm>
              <a:off x="4275461" y="2294038"/>
              <a:ext cx="631338" cy="631338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A8EAA285-412E-48BC-9899-ED5A394D290C}"/>
                </a:ext>
              </a:extLst>
            </p:cNvPr>
            <p:cNvSpPr/>
            <p:nvPr/>
          </p:nvSpPr>
          <p:spPr>
            <a:xfrm>
              <a:off x="5538137" y="2308619"/>
              <a:ext cx="631338" cy="631338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2" name="Object 6">
            <a:extLst>
              <a:ext uri="{FF2B5EF4-FFF2-40B4-BE49-F238E27FC236}">
                <a16:creationId xmlns:a16="http://schemas.microsoft.com/office/drawing/2014/main" id="{3A4A8DE0-858B-46BF-9EFF-ED4F5905D376}"/>
              </a:ext>
            </a:extLst>
          </p:cNvPr>
          <p:cNvSpPr txBox="1"/>
          <p:nvPr/>
        </p:nvSpPr>
        <p:spPr>
          <a:xfrm>
            <a:off x="5065460" y="3094731"/>
            <a:ext cx="1382872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이동</a:t>
            </a:r>
            <a:endParaRPr lang="en-US" altLang="ko-KR" sz="4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6D3F1A17-148B-4A1B-8337-F00E2AF402B8}"/>
              </a:ext>
            </a:extLst>
          </p:cNvPr>
          <p:cNvSpPr/>
          <p:nvPr/>
        </p:nvSpPr>
        <p:spPr>
          <a:xfrm>
            <a:off x="8479946" y="5676900"/>
            <a:ext cx="812504" cy="81250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Object 6">
            <a:extLst>
              <a:ext uri="{FF2B5EF4-FFF2-40B4-BE49-F238E27FC236}">
                <a16:creationId xmlns:a16="http://schemas.microsoft.com/office/drawing/2014/main" id="{2F1F084C-EF1F-423D-9465-50778A3CB1F3}"/>
              </a:ext>
            </a:extLst>
          </p:cNvPr>
          <p:cNvSpPr txBox="1"/>
          <p:nvPr/>
        </p:nvSpPr>
        <p:spPr>
          <a:xfrm>
            <a:off x="5050946" y="5740731"/>
            <a:ext cx="2708754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스킬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On/Off</a:t>
            </a:r>
          </a:p>
        </p:txBody>
      </p:sp>
      <p:sp>
        <p:nvSpPr>
          <p:cNvPr id="27" name="Object 6">
            <a:extLst>
              <a:ext uri="{FF2B5EF4-FFF2-40B4-BE49-F238E27FC236}">
                <a16:creationId xmlns:a16="http://schemas.microsoft.com/office/drawing/2014/main" id="{9E080A56-D901-41D5-81E8-840149260F16}"/>
              </a:ext>
            </a:extLst>
          </p:cNvPr>
          <p:cNvSpPr txBox="1"/>
          <p:nvPr/>
        </p:nvSpPr>
        <p:spPr>
          <a:xfrm>
            <a:off x="5065460" y="8081931"/>
            <a:ext cx="2708754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점프</a:t>
            </a:r>
            <a:endParaRPr lang="en-US" altLang="ko-KR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29" name="Object 6">
            <a:extLst>
              <a:ext uri="{FF2B5EF4-FFF2-40B4-BE49-F238E27FC236}">
                <a16:creationId xmlns:a16="http://schemas.microsoft.com/office/drawing/2014/main" id="{FC7B1A36-A1F8-4DC1-A17B-82A7BC9AE3CF}"/>
              </a:ext>
            </a:extLst>
          </p:cNvPr>
          <p:cNvSpPr txBox="1"/>
          <p:nvPr/>
        </p:nvSpPr>
        <p:spPr>
          <a:xfrm>
            <a:off x="11552130" y="6884444"/>
            <a:ext cx="3306870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조준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 </a:t>
            </a:r>
          </a:p>
          <a:p>
            <a:pPr algn="ctr"/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(</a:t>
            </a:r>
            <a:r>
              <a:rPr lang="ko-KR" altLang="en-US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공격범위표시</a:t>
            </a:r>
            <a:r>
              <a: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)</a:t>
            </a:r>
          </a:p>
        </p:txBody>
      </p:sp>
      <p:sp>
        <p:nvSpPr>
          <p:cNvPr id="30" name="Object 6">
            <a:extLst>
              <a:ext uri="{FF2B5EF4-FFF2-40B4-BE49-F238E27FC236}">
                <a16:creationId xmlns:a16="http://schemas.microsoft.com/office/drawing/2014/main" id="{B770543B-1085-4667-9743-51ED2C380649}"/>
              </a:ext>
            </a:extLst>
          </p:cNvPr>
          <p:cNvSpPr txBox="1"/>
          <p:nvPr/>
        </p:nvSpPr>
        <p:spPr>
          <a:xfrm>
            <a:off x="4801494" y="1658927"/>
            <a:ext cx="3068852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키보드</a:t>
            </a:r>
            <a:endParaRPr lang="en-US" altLang="ko-KR" sz="4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35" name="Object 6">
            <a:extLst>
              <a:ext uri="{FF2B5EF4-FFF2-40B4-BE49-F238E27FC236}">
                <a16:creationId xmlns:a16="http://schemas.microsoft.com/office/drawing/2014/main" id="{92BBB788-2351-498A-AAE5-C0B4C39E067F}"/>
              </a:ext>
            </a:extLst>
          </p:cNvPr>
          <p:cNvSpPr txBox="1"/>
          <p:nvPr/>
        </p:nvSpPr>
        <p:spPr>
          <a:xfrm>
            <a:off x="12247348" y="1714500"/>
            <a:ext cx="3068852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4000" dirty="0">
                <a:solidFill>
                  <a:srgbClr val="000000"/>
                </a:solidFill>
                <a:latin typeface="Bauhaus 93" panose="04030905020B02020C02" pitchFamily="82" charset="0"/>
                <a:ea typeface="에스코어 드림 4 Regular" panose="020B0503030302020204" pitchFamily="34" charset="-127"/>
                <a:cs typeface="에스코어 드림 5" pitchFamily="34" charset="0"/>
              </a:rPr>
              <a:t>마우스</a:t>
            </a:r>
            <a:endParaRPr lang="en-US" altLang="ko-KR" sz="4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1EF72EAB-D414-41CC-835B-66AE9860991F}"/>
              </a:ext>
            </a:extLst>
          </p:cNvPr>
          <p:cNvCxnSpPr/>
          <p:nvPr/>
        </p:nvCxnSpPr>
        <p:spPr>
          <a:xfrm>
            <a:off x="11130665" y="1333500"/>
            <a:ext cx="0" cy="8153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AD85CBCD-A3FF-430B-B43E-09454B62936E}"/>
              </a:ext>
            </a:extLst>
          </p:cNvPr>
          <p:cNvSpPr/>
          <p:nvPr/>
        </p:nvSpPr>
        <p:spPr>
          <a:xfrm>
            <a:off x="7565546" y="8039100"/>
            <a:ext cx="2493732" cy="81250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Object 6">
            <a:extLst>
              <a:ext uri="{FF2B5EF4-FFF2-40B4-BE49-F238E27FC236}">
                <a16:creationId xmlns:a16="http://schemas.microsoft.com/office/drawing/2014/main" id="{B52ECF9C-B79F-45F2-87A0-3D3C999587F5}"/>
              </a:ext>
            </a:extLst>
          </p:cNvPr>
          <p:cNvSpPr txBox="1"/>
          <p:nvPr/>
        </p:nvSpPr>
        <p:spPr>
          <a:xfrm>
            <a:off x="8569781" y="2809679"/>
            <a:ext cx="742612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W</a:t>
            </a:r>
          </a:p>
        </p:txBody>
      </p:sp>
      <p:sp>
        <p:nvSpPr>
          <p:cNvPr id="38" name="Object 6">
            <a:extLst>
              <a:ext uri="{FF2B5EF4-FFF2-40B4-BE49-F238E27FC236}">
                <a16:creationId xmlns:a16="http://schemas.microsoft.com/office/drawing/2014/main" id="{8310048D-9E74-4276-BCFC-6C57A846843F}"/>
              </a:ext>
            </a:extLst>
          </p:cNvPr>
          <p:cNvSpPr txBox="1"/>
          <p:nvPr/>
        </p:nvSpPr>
        <p:spPr>
          <a:xfrm>
            <a:off x="7798581" y="3613983"/>
            <a:ext cx="742612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A</a:t>
            </a:r>
          </a:p>
        </p:txBody>
      </p:sp>
      <p:sp>
        <p:nvSpPr>
          <p:cNvPr id="39" name="Object 6">
            <a:extLst>
              <a:ext uri="{FF2B5EF4-FFF2-40B4-BE49-F238E27FC236}">
                <a16:creationId xmlns:a16="http://schemas.microsoft.com/office/drawing/2014/main" id="{762C12E7-5C64-4513-AF7A-B8C71B135F6D}"/>
              </a:ext>
            </a:extLst>
          </p:cNvPr>
          <p:cNvSpPr txBox="1"/>
          <p:nvPr/>
        </p:nvSpPr>
        <p:spPr>
          <a:xfrm>
            <a:off x="8650983" y="3625931"/>
            <a:ext cx="742612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S</a:t>
            </a:r>
          </a:p>
        </p:txBody>
      </p:sp>
      <p:sp>
        <p:nvSpPr>
          <p:cNvPr id="40" name="Object 6">
            <a:extLst>
              <a:ext uri="{FF2B5EF4-FFF2-40B4-BE49-F238E27FC236}">
                <a16:creationId xmlns:a16="http://schemas.microsoft.com/office/drawing/2014/main" id="{1C0CA829-80D4-48E6-9E5F-B5FC4221710E}"/>
              </a:ext>
            </a:extLst>
          </p:cNvPr>
          <p:cNvSpPr txBox="1"/>
          <p:nvPr/>
        </p:nvSpPr>
        <p:spPr>
          <a:xfrm>
            <a:off x="9451886" y="3625931"/>
            <a:ext cx="742612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D</a:t>
            </a:r>
          </a:p>
        </p:txBody>
      </p:sp>
      <p:sp>
        <p:nvSpPr>
          <p:cNvPr id="41" name="Object 6">
            <a:extLst>
              <a:ext uri="{FF2B5EF4-FFF2-40B4-BE49-F238E27FC236}">
                <a16:creationId xmlns:a16="http://schemas.microsoft.com/office/drawing/2014/main" id="{A90012FC-E233-4BF5-9C3C-2D9461C063FF}"/>
              </a:ext>
            </a:extLst>
          </p:cNvPr>
          <p:cNvSpPr txBox="1"/>
          <p:nvPr/>
        </p:nvSpPr>
        <p:spPr>
          <a:xfrm>
            <a:off x="8618768" y="5737539"/>
            <a:ext cx="742612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Q</a:t>
            </a:r>
          </a:p>
        </p:txBody>
      </p:sp>
      <p:sp>
        <p:nvSpPr>
          <p:cNvPr id="42" name="Object 6">
            <a:extLst>
              <a:ext uri="{FF2B5EF4-FFF2-40B4-BE49-F238E27FC236}">
                <a16:creationId xmlns:a16="http://schemas.microsoft.com/office/drawing/2014/main" id="{52F16B73-A78A-426F-B161-F8FF76CBC436}"/>
              </a:ext>
            </a:extLst>
          </p:cNvPr>
          <p:cNvSpPr txBox="1"/>
          <p:nvPr/>
        </p:nvSpPr>
        <p:spPr>
          <a:xfrm>
            <a:off x="8109859" y="8062335"/>
            <a:ext cx="2558141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altLang="ko-KR" sz="3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Space</a:t>
            </a: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D21D2ED1-3ED1-49CA-BEE0-AB1A37AF3886}"/>
              </a:ext>
            </a:extLst>
          </p:cNvPr>
          <p:cNvGrpSpPr/>
          <p:nvPr/>
        </p:nvGrpSpPr>
        <p:grpSpPr>
          <a:xfrm>
            <a:off x="15016865" y="6602372"/>
            <a:ext cx="1137533" cy="1581422"/>
            <a:chOff x="14743901" y="2619099"/>
            <a:chExt cx="1137533" cy="1581422"/>
          </a:xfrm>
        </p:grpSpPr>
        <p:sp>
          <p:nvSpPr>
            <p:cNvPr id="51" name="사각형: 둥근 모서리 50">
              <a:extLst>
                <a:ext uri="{FF2B5EF4-FFF2-40B4-BE49-F238E27FC236}">
                  <a16:creationId xmlns:a16="http://schemas.microsoft.com/office/drawing/2014/main" id="{836AF9C5-1664-48D3-99E4-ED7D64BEBBB6}"/>
                </a:ext>
              </a:extLst>
            </p:cNvPr>
            <p:cNvSpPr/>
            <p:nvPr/>
          </p:nvSpPr>
          <p:spPr>
            <a:xfrm>
              <a:off x="14743903" y="2619099"/>
              <a:ext cx="1137531" cy="1581422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2" name="직선 연결선 51">
              <a:extLst>
                <a:ext uri="{FF2B5EF4-FFF2-40B4-BE49-F238E27FC236}">
                  <a16:creationId xmlns:a16="http://schemas.microsoft.com/office/drawing/2014/main" id="{D992DD88-EF71-4260-A0CF-D32BAFBA6F18}"/>
                </a:ext>
              </a:extLst>
            </p:cNvPr>
            <p:cNvCxnSpPr/>
            <p:nvPr/>
          </p:nvCxnSpPr>
          <p:spPr>
            <a:xfrm>
              <a:off x="14743901" y="3162300"/>
              <a:ext cx="1137531" cy="0"/>
            </a:xfrm>
            <a:prstGeom prst="line">
              <a:avLst/>
            </a:prstGeom>
            <a:ln w="25400">
              <a:solidFill>
                <a:srgbClr val="385D8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6EFE3FAF-EA60-46D9-B7D7-A15E5518B19F}"/>
                </a:ext>
              </a:extLst>
            </p:cNvPr>
            <p:cNvCxnSpPr>
              <a:stCxn id="51" idx="0"/>
              <a:endCxn id="54" idx="2"/>
            </p:cNvCxnSpPr>
            <p:nvPr/>
          </p:nvCxnSpPr>
          <p:spPr>
            <a:xfrm flipH="1">
              <a:off x="15312668" y="2619099"/>
              <a:ext cx="1" cy="543201"/>
            </a:xfrm>
            <a:prstGeom prst="line">
              <a:avLst/>
            </a:prstGeom>
            <a:ln w="25400">
              <a:solidFill>
                <a:srgbClr val="385D8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ED2B515D-0E07-4CA9-8B17-DC4C837978DB}"/>
                </a:ext>
              </a:extLst>
            </p:cNvPr>
            <p:cNvSpPr/>
            <p:nvPr/>
          </p:nvSpPr>
          <p:spPr>
            <a:xfrm>
              <a:off x="15231818" y="2780376"/>
              <a:ext cx="161699" cy="38192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03EF02C3-C2FF-4883-B412-3223BC7680BE}"/>
              </a:ext>
            </a:extLst>
          </p:cNvPr>
          <p:cNvGrpSpPr/>
          <p:nvPr/>
        </p:nvGrpSpPr>
        <p:grpSpPr>
          <a:xfrm>
            <a:off x="11851188" y="2781300"/>
            <a:ext cx="4760412" cy="2429348"/>
            <a:chOff x="11851188" y="2781300"/>
            <a:chExt cx="4760412" cy="2429348"/>
          </a:xfrm>
        </p:grpSpPr>
        <p:sp>
          <p:nvSpPr>
            <p:cNvPr id="28" name="Object 6">
              <a:extLst>
                <a:ext uri="{FF2B5EF4-FFF2-40B4-BE49-F238E27FC236}">
                  <a16:creationId xmlns:a16="http://schemas.microsoft.com/office/drawing/2014/main" id="{0BF643F0-7E0A-4485-948F-6EFC30863355}"/>
                </a:ext>
              </a:extLst>
            </p:cNvPr>
            <p:cNvSpPr txBox="1"/>
            <p:nvPr/>
          </p:nvSpPr>
          <p:spPr>
            <a:xfrm>
              <a:off x="11851188" y="3556277"/>
              <a:ext cx="2708754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/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공격</a:t>
              </a:r>
              <a:endParaRPr lang="en-US" altLang="ko-KR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AF8A5438-3B81-46F7-9CF8-8AC46BB0569D}"/>
                </a:ext>
              </a:extLst>
            </p:cNvPr>
            <p:cNvGrpSpPr/>
            <p:nvPr/>
          </p:nvGrpSpPr>
          <p:grpSpPr>
            <a:xfrm>
              <a:off x="15016867" y="3161375"/>
              <a:ext cx="1137533" cy="1581422"/>
              <a:chOff x="14743901" y="2619099"/>
              <a:chExt cx="1137533" cy="1581422"/>
            </a:xfrm>
          </p:grpSpPr>
          <p:sp>
            <p:nvSpPr>
              <p:cNvPr id="18" name="사각형: 둥근 모서리 17">
                <a:extLst>
                  <a:ext uri="{FF2B5EF4-FFF2-40B4-BE49-F238E27FC236}">
                    <a16:creationId xmlns:a16="http://schemas.microsoft.com/office/drawing/2014/main" id="{E5BD5F2D-AC00-450A-BBF2-CB328306D97B}"/>
                  </a:ext>
                </a:extLst>
              </p:cNvPr>
              <p:cNvSpPr/>
              <p:nvPr/>
            </p:nvSpPr>
            <p:spPr>
              <a:xfrm>
                <a:off x="14743903" y="2619099"/>
                <a:ext cx="1137531" cy="1581422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FC0635FD-6C38-4B8C-A5C0-A158FA28A272}"/>
                  </a:ext>
                </a:extLst>
              </p:cNvPr>
              <p:cNvCxnSpPr/>
              <p:nvPr/>
            </p:nvCxnSpPr>
            <p:spPr>
              <a:xfrm>
                <a:off x="14743901" y="3162300"/>
                <a:ext cx="1137531" cy="0"/>
              </a:xfrm>
              <a:prstGeom prst="line">
                <a:avLst/>
              </a:prstGeom>
              <a:ln w="25400">
                <a:solidFill>
                  <a:srgbClr val="385D8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D0884607-BDB9-49C0-A554-DFDB4848B6AD}"/>
                  </a:ext>
                </a:extLst>
              </p:cNvPr>
              <p:cNvCxnSpPr>
                <a:stCxn id="18" idx="0"/>
                <a:endCxn id="45" idx="2"/>
              </p:cNvCxnSpPr>
              <p:nvPr/>
            </p:nvCxnSpPr>
            <p:spPr>
              <a:xfrm flipH="1">
                <a:off x="15312668" y="2619099"/>
                <a:ext cx="1" cy="543201"/>
              </a:xfrm>
              <a:prstGeom prst="line">
                <a:avLst/>
              </a:prstGeom>
              <a:ln w="25400">
                <a:solidFill>
                  <a:srgbClr val="385D8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사각형: 둥근 모서리 44">
                <a:extLst>
                  <a:ext uri="{FF2B5EF4-FFF2-40B4-BE49-F238E27FC236}">
                    <a16:creationId xmlns:a16="http://schemas.microsoft.com/office/drawing/2014/main" id="{6A2D743D-6487-41CB-97FB-698302E1A80D}"/>
                  </a:ext>
                </a:extLst>
              </p:cNvPr>
              <p:cNvSpPr/>
              <p:nvPr/>
            </p:nvSpPr>
            <p:spPr>
              <a:xfrm>
                <a:off x="15231818" y="2780376"/>
                <a:ext cx="161699" cy="381924"/>
              </a:xfrm>
              <a:prstGeom prst="round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55" name="그림 54">
              <a:extLst>
                <a:ext uri="{FF2B5EF4-FFF2-40B4-BE49-F238E27FC236}">
                  <a16:creationId xmlns:a16="http://schemas.microsoft.com/office/drawing/2014/main" id="{8884FF6E-0255-49E5-B320-8B1A8664F0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844802" y="2781300"/>
              <a:ext cx="1766798" cy="2429348"/>
            </a:xfrm>
            <a:prstGeom prst="rect">
              <a:avLst/>
            </a:prstGeom>
          </p:spPr>
        </p:pic>
      </p:grpSp>
      <p:pic>
        <p:nvPicPr>
          <p:cNvPr id="56" name="그림 55">
            <a:extLst>
              <a:ext uri="{FF2B5EF4-FFF2-40B4-BE49-F238E27FC236}">
                <a16:creationId xmlns:a16="http://schemas.microsoft.com/office/drawing/2014/main" id="{9D4DDEBF-4A25-4C02-8910-47F141006C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09804" y="6210300"/>
            <a:ext cx="2049396" cy="2350122"/>
          </a:xfrm>
          <a:prstGeom prst="rect">
            <a:avLst/>
          </a:prstGeom>
        </p:spPr>
      </p:pic>
      <p:sp>
        <p:nvSpPr>
          <p:cNvPr id="63" name="Object 6">
            <a:extLst>
              <a:ext uri="{FF2B5EF4-FFF2-40B4-BE49-F238E27FC236}">
                <a16:creationId xmlns:a16="http://schemas.microsoft.com/office/drawing/2014/main" id="{C5256443-78B6-435D-9C0C-F3825FC6E0D9}"/>
              </a:ext>
            </a:extLst>
          </p:cNvPr>
          <p:cNvSpPr txBox="1"/>
          <p:nvPr/>
        </p:nvSpPr>
        <p:spPr>
          <a:xfrm>
            <a:off x="-771656" y="1250140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조작키</a:t>
            </a:r>
            <a:endParaRPr lang="en-US" altLang="ko-KR" sz="5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43" name="Object 9">
            <a:extLst>
              <a:ext uri="{FF2B5EF4-FFF2-40B4-BE49-F238E27FC236}">
                <a16:creationId xmlns:a16="http://schemas.microsoft.com/office/drawing/2014/main" id="{939B2D05-C079-40B7-B6B9-FF7AFB109B0C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endParaRPr lang="en-US" dirty="0">
              <a:latin typeface="Rockwell" panose="020606030202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82167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400000" y="440889"/>
            <a:ext cx="16130952" cy="32142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종합설계기획 </a:t>
            </a:r>
            <a:r>
              <a:rPr lang="en-US" altLang="ko-KR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</a:t>
            </a:r>
            <a:r>
              <a:rPr lang="ko-KR" altLang="en-US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차발표</a:t>
            </a:r>
            <a:r>
              <a:rPr lang="ko-KR" altLang="en-US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endParaRPr 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00000" y="9558192"/>
            <a:ext cx="16130952" cy="321421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sz="1800" kern="0" spc="1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Futura Bk BT" pitchFamily="34" charset="0"/>
              </a:rPr>
              <a:t>2016180012 </a:t>
            </a:r>
            <a:r>
              <a:rPr lang="ko-KR" altLang="en-US" sz="1800" kern="0" spc="1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Futura Bk BT" pitchFamily="34" charset="0"/>
              </a:rPr>
              <a:t>김영준 </a:t>
            </a:r>
            <a:r>
              <a:rPr lang="en-US" altLang="ko-KR" sz="1800" kern="0" spc="160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Futura Bk BT" pitchFamily="34" charset="0"/>
              </a:rPr>
              <a:t>2016180009 </a:t>
            </a:r>
            <a:r>
              <a:rPr lang="ko-KR" altLang="en-US" sz="1800" kern="0" spc="16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Futura Bk BT" pitchFamily="34" charset="0"/>
              </a:rPr>
              <a:t>김동석</a:t>
            </a:r>
            <a:endParaRPr 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" name="Object 6">
            <a:extLst>
              <a:ext uri="{FF2B5EF4-FFF2-40B4-BE49-F238E27FC236}">
                <a16:creationId xmlns:a16="http://schemas.microsoft.com/office/drawing/2014/main" id="{76B9954F-7590-4430-8774-858F019DDDC8}"/>
              </a:ext>
            </a:extLst>
          </p:cNvPr>
          <p:cNvSpPr txBox="1"/>
          <p:nvPr/>
        </p:nvSpPr>
        <p:spPr>
          <a:xfrm>
            <a:off x="724391" y="731467"/>
            <a:ext cx="5356544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540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출처</a:t>
            </a:r>
            <a:endParaRPr lang="en-US" altLang="ko-KR" sz="5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6BE70CCB-4D6B-4817-8FCB-8713D6875AE3}"/>
              </a:ext>
            </a:extLst>
          </p:cNvPr>
          <p:cNvSpPr txBox="1"/>
          <p:nvPr/>
        </p:nvSpPr>
        <p:spPr>
          <a:xfrm>
            <a:off x="724390" y="1943032"/>
            <a:ext cx="17030209" cy="7391468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 그래픽 컨셉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endParaRPr lang="ko-KR" altLang="en-US" sz="8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r>
              <a:rPr lang="en-US" altLang="ko-KR" sz="20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AssetStore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endParaRPr lang="en-US" altLang="ko-KR" sz="5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POLYGON MINI - Fantasy Character Pack</a:t>
            </a:r>
          </a:p>
          <a:p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  <a:hlinkClick r:id="rId2"/>
              </a:rPr>
              <a:t>https://assetstore.unity.com/packages/3d/characters/humanoids/fantasy/polygon-mini-fantasy-character-pack-122084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endParaRPr lang="en-US" altLang="ko-KR" sz="5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Cartoon Low Poly Cube World</a:t>
            </a:r>
          </a:p>
          <a:p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  <a:hlinkClick r:id="rId3"/>
              </a:rPr>
              <a:t>https://assetstore.unity.com/packages/3d/environments/cartoon-low-poly-cube-world-170440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 맵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endParaRPr lang="ko-KR" altLang="en-US" sz="8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r>
              <a:rPr lang="ko-KR" altLang="en-US" sz="20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브롤스타즈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 플레이 화면 캡처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타 게임과의 차별성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endParaRPr lang="en-US" altLang="ko-KR" sz="8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r>
              <a:rPr lang="ko-KR" altLang="en-US" sz="20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오버워치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 </a:t>
            </a:r>
            <a:r>
              <a:rPr lang="ko-KR" altLang="en-US" sz="20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캡처화면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r>
              <a:rPr lang="en-US" altLang="ko-KR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  <a:hlinkClick r:id="rId4"/>
              </a:rPr>
              <a:t>https://www.youtube.com/watch?v=k3HrgdHDOmY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endParaRPr lang="en-US" altLang="ko-KR" sz="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r>
              <a:rPr lang="ko-KR" altLang="en-US" sz="20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브롤스타즈</a:t>
            </a:r>
            <a:r>
              <a:rPr lang="ko-KR" altLang="en-US" sz="2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 플레이 화면 캡처</a:t>
            </a:r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  <a:p>
            <a:endParaRPr lang="en-US" altLang="ko-KR" sz="20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725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사각형: 모서리가 접힌 도형 36">
            <a:extLst>
              <a:ext uri="{FF2B5EF4-FFF2-40B4-BE49-F238E27FC236}">
                <a16:creationId xmlns:a16="http://schemas.microsoft.com/office/drawing/2014/main" id="{16670281-ABDF-4595-B7E8-05878DFCBBA7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Object 6">
            <a:extLst>
              <a:ext uri="{FF2B5EF4-FFF2-40B4-BE49-F238E27FC236}">
                <a16:creationId xmlns:a16="http://schemas.microsoft.com/office/drawing/2014/main" id="{45319B22-6122-45F0-8E10-A9844731B1F2}"/>
              </a:ext>
            </a:extLst>
          </p:cNvPr>
          <p:cNvSpPr txBox="1"/>
          <p:nvPr/>
        </p:nvSpPr>
        <p:spPr>
          <a:xfrm>
            <a:off x="-685800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연구목적</a:t>
            </a:r>
            <a:endParaRPr 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Object 9">
            <a:extLst>
              <a:ext uri="{FF2B5EF4-FFF2-40B4-BE49-F238E27FC236}">
                <a16:creationId xmlns:a16="http://schemas.microsoft.com/office/drawing/2014/main" id="{D8DE91E1-FB2D-49CD-9976-CAE778DDD08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01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B78AA3E4-94C9-462E-A6B6-55C3A8B85B5C}"/>
              </a:ext>
            </a:extLst>
          </p:cNvPr>
          <p:cNvGrpSpPr/>
          <p:nvPr/>
        </p:nvGrpSpPr>
        <p:grpSpPr>
          <a:xfrm>
            <a:off x="4664444" y="902336"/>
            <a:ext cx="14301563" cy="1801013"/>
            <a:chOff x="4406845" y="5755250"/>
            <a:chExt cx="13149735" cy="1801013"/>
          </a:xfrm>
        </p:grpSpPr>
        <p:sp>
          <p:nvSpPr>
            <p:cNvPr id="20" name="Object 6">
              <a:extLst>
                <a:ext uri="{FF2B5EF4-FFF2-40B4-BE49-F238E27FC236}">
                  <a16:creationId xmlns:a16="http://schemas.microsoft.com/office/drawing/2014/main" id="{6238B42C-99F5-4834-8210-00F723B7891C}"/>
                </a:ext>
              </a:extLst>
            </p:cNvPr>
            <p:cNvSpPr txBox="1"/>
            <p:nvPr/>
          </p:nvSpPr>
          <p:spPr>
            <a:xfrm>
              <a:off x="4742224" y="6738690"/>
              <a:ext cx="12814356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>
                <a:spcBef>
                  <a:spcPts val="1800"/>
                </a:spcBef>
              </a:pP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게임 제작을 통해 </a:t>
              </a:r>
              <a:r>
                <a:rPr lang="en-US" altLang="ko-KR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DirectX12 API</a:t>
              </a: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에 대한 이해도 증진</a:t>
              </a:r>
              <a:endParaRPr lang="en-US" altLang="ko-KR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  <p:sp>
          <p:nvSpPr>
            <p:cNvPr id="21" name="Object 6">
              <a:extLst>
                <a:ext uri="{FF2B5EF4-FFF2-40B4-BE49-F238E27FC236}">
                  <a16:creationId xmlns:a16="http://schemas.microsoft.com/office/drawing/2014/main" id="{C0DD2866-197E-4A89-8D02-F2F6A4EA907B}"/>
                </a:ext>
              </a:extLst>
            </p:cNvPr>
            <p:cNvSpPr txBox="1"/>
            <p:nvPr/>
          </p:nvSpPr>
          <p:spPr>
            <a:xfrm>
              <a:off x="4406845" y="5755250"/>
              <a:ext cx="10144193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en-US" altLang="ko-KR" sz="54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DirectX12</a:t>
              </a:r>
              <a:r>
                <a:rPr lang="ko-KR" altLang="en-US" sz="54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를 이용한 </a:t>
              </a:r>
              <a:r>
                <a:rPr lang="en-US" altLang="ko-KR" sz="54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3D </a:t>
              </a:r>
              <a:r>
                <a:rPr lang="ko-KR" altLang="en-US" sz="54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게임 제작</a:t>
              </a:r>
              <a:endParaRPr lang="en-US" altLang="ko-KR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29F967B-9E24-472A-84D9-82C315629719}"/>
              </a:ext>
            </a:extLst>
          </p:cNvPr>
          <p:cNvGrpSpPr/>
          <p:nvPr/>
        </p:nvGrpSpPr>
        <p:grpSpPr>
          <a:xfrm>
            <a:off x="4664444" y="3112136"/>
            <a:ext cx="14301563" cy="3700604"/>
            <a:chOff x="4406845" y="5755250"/>
            <a:chExt cx="13149735" cy="3700604"/>
          </a:xfrm>
        </p:grpSpPr>
        <p:sp>
          <p:nvSpPr>
            <p:cNvPr id="23" name="Object 6">
              <a:extLst>
                <a:ext uri="{FF2B5EF4-FFF2-40B4-BE49-F238E27FC236}">
                  <a16:creationId xmlns:a16="http://schemas.microsoft.com/office/drawing/2014/main" id="{AEA62952-076D-4FAC-BC28-1C18634D0633}"/>
                </a:ext>
              </a:extLst>
            </p:cNvPr>
            <p:cNvSpPr txBox="1"/>
            <p:nvPr/>
          </p:nvSpPr>
          <p:spPr>
            <a:xfrm>
              <a:off x="4742224" y="6738690"/>
              <a:ext cx="12814356" cy="2717164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>
                <a:spcBef>
                  <a:spcPts val="1800"/>
                </a:spcBef>
              </a:pPr>
              <a:r>
                <a:rPr lang="ko-KR" altLang="en-US" sz="4000" dirty="0" err="1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쉐이더와</a:t>
              </a: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 렌더링 파이프라인에 대한 이해</a:t>
              </a:r>
              <a:endParaRPr lang="en-US" altLang="ko-KR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  <a:p>
              <a:pPr>
                <a:spcBef>
                  <a:spcPts val="1800"/>
                </a:spcBef>
              </a:pP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그림자</a:t>
              </a:r>
              <a:r>
                <a:rPr lang="en-US" altLang="ko-KR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, </a:t>
              </a: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조명에 대한 이해</a:t>
              </a:r>
              <a:endParaRPr lang="en-US" altLang="ko-KR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  <a:p>
              <a:pPr>
                <a:spcBef>
                  <a:spcPts val="1800"/>
                </a:spcBef>
              </a:pP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미리 제작되어 있는 모델의 구조를 이해 후 게임에 적용</a:t>
              </a:r>
              <a:endParaRPr lang="en-US" altLang="ko-KR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  <p:sp>
          <p:nvSpPr>
            <p:cNvPr id="24" name="Object 6">
              <a:extLst>
                <a:ext uri="{FF2B5EF4-FFF2-40B4-BE49-F238E27FC236}">
                  <a16:creationId xmlns:a16="http://schemas.microsoft.com/office/drawing/2014/main" id="{A2E83D5C-01AC-4950-9520-FE3BDA537514}"/>
                </a:ext>
              </a:extLst>
            </p:cNvPr>
            <p:cNvSpPr txBox="1"/>
            <p:nvPr/>
          </p:nvSpPr>
          <p:spPr>
            <a:xfrm>
              <a:off x="4406845" y="5755250"/>
              <a:ext cx="10144193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ko-KR" altLang="en-US" sz="54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그래픽 기술 구현 능력 배양</a:t>
              </a:r>
              <a:endParaRPr lang="en-US" altLang="ko-KR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24BB410B-2D5A-49DA-AB3D-DC6238C82F43}"/>
              </a:ext>
            </a:extLst>
          </p:cNvPr>
          <p:cNvGrpSpPr/>
          <p:nvPr/>
        </p:nvGrpSpPr>
        <p:grpSpPr>
          <a:xfrm>
            <a:off x="4664444" y="6978607"/>
            <a:ext cx="14301563" cy="3700604"/>
            <a:chOff x="4406845" y="5755250"/>
            <a:chExt cx="13149735" cy="3700604"/>
          </a:xfrm>
        </p:grpSpPr>
        <p:sp>
          <p:nvSpPr>
            <p:cNvPr id="26" name="Object 6">
              <a:extLst>
                <a:ext uri="{FF2B5EF4-FFF2-40B4-BE49-F238E27FC236}">
                  <a16:creationId xmlns:a16="http://schemas.microsoft.com/office/drawing/2014/main" id="{715D4CB8-D5C2-4880-9E01-5F4684AC4579}"/>
                </a:ext>
              </a:extLst>
            </p:cNvPr>
            <p:cNvSpPr txBox="1"/>
            <p:nvPr/>
          </p:nvSpPr>
          <p:spPr>
            <a:xfrm>
              <a:off x="4742224" y="6738690"/>
              <a:ext cx="12814356" cy="2717164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>
                <a:spcBef>
                  <a:spcPts val="1800"/>
                </a:spcBef>
              </a:pPr>
              <a:r>
                <a:rPr lang="en-US" altLang="ko-KR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IOCP</a:t>
              </a: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를 통한 서버 구현</a:t>
              </a:r>
              <a:endParaRPr lang="en-US" altLang="ko-KR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  <a:p>
              <a:pPr>
                <a:spcBef>
                  <a:spcPts val="1800"/>
                </a:spcBef>
              </a:pP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패킷의 크기에 대한 최적화</a:t>
              </a:r>
              <a:endParaRPr lang="en-US" altLang="ko-KR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  <p:sp>
          <p:nvSpPr>
            <p:cNvPr id="29" name="Object 6">
              <a:extLst>
                <a:ext uri="{FF2B5EF4-FFF2-40B4-BE49-F238E27FC236}">
                  <a16:creationId xmlns:a16="http://schemas.microsoft.com/office/drawing/2014/main" id="{26C0EC36-05F3-4345-801F-13A2052DBD47}"/>
                </a:ext>
              </a:extLst>
            </p:cNvPr>
            <p:cNvSpPr txBox="1"/>
            <p:nvPr/>
          </p:nvSpPr>
          <p:spPr>
            <a:xfrm>
              <a:off x="4406845" y="5755250"/>
              <a:ext cx="10144193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ko-KR" altLang="en-US" sz="54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서버관련</a:t>
              </a:r>
              <a:endParaRPr lang="en-US" altLang="ko-KR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사각형: 모서리가 접힌 도형 36">
            <a:extLst>
              <a:ext uri="{FF2B5EF4-FFF2-40B4-BE49-F238E27FC236}">
                <a16:creationId xmlns:a16="http://schemas.microsoft.com/office/drawing/2014/main" id="{16670281-ABDF-4595-B7E8-05878DFCBBA7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Object 6">
            <a:extLst>
              <a:ext uri="{FF2B5EF4-FFF2-40B4-BE49-F238E27FC236}">
                <a16:creationId xmlns:a16="http://schemas.microsoft.com/office/drawing/2014/main" id="{45319B22-6122-45F0-8E10-A9844731B1F2}"/>
              </a:ext>
            </a:extLst>
          </p:cNvPr>
          <p:cNvSpPr txBox="1"/>
          <p:nvPr/>
        </p:nvSpPr>
        <p:spPr>
          <a:xfrm>
            <a:off x="-685800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게임소개</a:t>
            </a:r>
            <a:endParaRPr 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2" name="Object 9">
            <a:extLst>
              <a:ext uri="{FF2B5EF4-FFF2-40B4-BE49-F238E27FC236}">
                <a16:creationId xmlns:a16="http://schemas.microsoft.com/office/drawing/2014/main" id="{D8DE91E1-FB2D-49CD-9976-CAE778DDD08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02</a:t>
            </a:r>
            <a:endParaRPr lang="en-US" dirty="0">
              <a:latin typeface="Rockwell" panose="02060603020205020403" pitchFamily="18" charset="0"/>
            </a:endParaRPr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55999C49-3F24-4E9C-8E83-8A7CD2BD39B6}"/>
              </a:ext>
            </a:extLst>
          </p:cNvPr>
          <p:cNvGrpSpPr/>
          <p:nvPr/>
        </p:nvGrpSpPr>
        <p:grpSpPr>
          <a:xfrm>
            <a:off x="4473256" y="1485900"/>
            <a:ext cx="9471344" cy="1446550"/>
            <a:chOff x="4473256" y="952500"/>
            <a:chExt cx="9471344" cy="1446550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1742283-3AF8-4133-A4AB-2B27F8BC5CB1}"/>
                </a:ext>
              </a:extLst>
            </p:cNvPr>
            <p:cNvGrpSpPr/>
            <p:nvPr/>
          </p:nvGrpSpPr>
          <p:grpSpPr>
            <a:xfrm>
              <a:off x="6870393" y="952500"/>
              <a:ext cx="1435412" cy="1446550"/>
              <a:chOff x="12285932" y="3404563"/>
              <a:chExt cx="830299" cy="2497166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8B15BD0-5071-426A-BD31-46E34D5C5BB0}"/>
                  </a:ext>
                </a:extLst>
              </p:cNvPr>
              <p:cNvSpPr txBox="1"/>
              <p:nvPr/>
            </p:nvSpPr>
            <p:spPr>
              <a:xfrm>
                <a:off x="12356636" y="3404563"/>
                <a:ext cx="759595" cy="24971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400" dirty="0"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TPS</a:t>
                </a:r>
              </a:p>
              <a:p>
                <a:r>
                  <a:rPr lang="ko-KR" altLang="en-US" sz="4400" dirty="0">
                    <a:latin typeface="에스코어 드림 2 ExtraLight" panose="020B0203030302020204" pitchFamily="34" charset="-127"/>
                    <a:ea typeface="에스코어 드림 2 ExtraLight" panose="020B0203030302020204" pitchFamily="34" charset="-127"/>
                  </a:rPr>
                  <a:t>대전</a:t>
                </a:r>
                <a:endParaRPr lang="en-US" altLang="ko-KR" sz="4400" dirty="0">
                  <a:latin typeface="에스코어 드림 2 ExtraLight" panose="020B0203030302020204" pitchFamily="34" charset="-127"/>
                  <a:ea typeface="에스코어 드림 2 ExtraLight" panose="020B0203030302020204" pitchFamily="34" charset="-127"/>
                </a:endParaRPr>
              </a:p>
            </p:txBody>
          </p:sp>
          <p:pic>
            <p:nvPicPr>
              <p:cNvPr id="27" name="Object 22">
                <a:extLst>
                  <a:ext uri="{FF2B5EF4-FFF2-40B4-BE49-F238E27FC236}">
                    <a16:creationId xmlns:a16="http://schemas.microsoft.com/office/drawing/2014/main" id="{01E4A31D-6418-41B8-B7BF-360E2B388B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 rot="16200000">
                <a:off x="11124698" y="4697341"/>
                <a:ext cx="2365621" cy="43153"/>
              </a:xfrm>
              <a:prstGeom prst="rect">
                <a:avLst/>
              </a:prstGeom>
            </p:spPr>
          </p:pic>
        </p:grpSp>
        <p:sp>
          <p:nvSpPr>
            <p:cNvPr id="13" name="Object 6">
              <a:extLst>
                <a:ext uri="{FF2B5EF4-FFF2-40B4-BE49-F238E27FC236}">
                  <a16:creationId xmlns:a16="http://schemas.microsoft.com/office/drawing/2014/main" id="{E3E4919E-6C06-43FC-8E73-DE4509A8B1F3}"/>
                </a:ext>
              </a:extLst>
            </p:cNvPr>
            <p:cNvSpPr txBox="1"/>
            <p:nvPr/>
          </p:nvSpPr>
          <p:spPr>
            <a:xfrm>
              <a:off x="4473256" y="1049327"/>
              <a:ext cx="9471344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ko-KR" altLang="en-US" sz="54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장르</a:t>
              </a:r>
              <a:endParaRPr lang="en-US" altLang="ko-KR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21A5EA90-98C1-4A68-AAD7-84DAB57DED8E}"/>
              </a:ext>
            </a:extLst>
          </p:cNvPr>
          <p:cNvGrpSpPr/>
          <p:nvPr/>
        </p:nvGrpSpPr>
        <p:grpSpPr>
          <a:xfrm>
            <a:off x="4406844" y="6210300"/>
            <a:ext cx="14033556" cy="4419600"/>
            <a:chOff x="4406844" y="5755250"/>
            <a:chExt cx="12903312" cy="4419600"/>
          </a:xfrm>
        </p:grpSpPr>
        <p:sp>
          <p:nvSpPr>
            <p:cNvPr id="12" name="Object 6">
              <a:extLst>
                <a:ext uri="{FF2B5EF4-FFF2-40B4-BE49-F238E27FC236}">
                  <a16:creationId xmlns:a16="http://schemas.microsoft.com/office/drawing/2014/main" id="{75110061-F73C-4CBD-83DF-073DB95F2053}"/>
                </a:ext>
              </a:extLst>
            </p:cNvPr>
            <p:cNvSpPr txBox="1"/>
            <p:nvPr/>
          </p:nvSpPr>
          <p:spPr>
            <a:xfrm>
              <a:off x="4495800" y="6898250"/>
              <a:ext cx="12814356" cy="3276600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>
                <a:spcBef>
                  <a:spcPts val="1800"/>
                </a:spcBef>
              </a:pP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모두가 잠든 사이 장난감들의 전쟁이 시작된다</a:t>
              </a:r>
              <a:r>
                <a:rPr lang="en-US" altLang="ko-KR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.</a:t>
              </a:r>
            </a:p>
            <a:p>
              <a:pPr>
                <a:spcBef>
                  <a:spcPts val="1800"/>
                </a:spcBef>
              </a:pP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장난감 상자 속 큐브 세상에서 벌어지는</a:t>
              </a:r>
              <a:r>
                <a:rPr lang="en-US" altLang="ko-KR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 </a:t>
              </a: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장난감 병정들의</a:t>
              </a:r>
              <a:r>
                <a:rPr lang="en-US" altLang="ko-KR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 </a:t>
              </a: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치열한 전투</a:t>
              </a:r>
              <a:r>
                <a:rPr lang="en-US" altLang="ko-KR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!</a:t>
              </a:r>
            </a:p>
          </p:txBody>
        </p:sp>
        <p:sp>
          <p:nvSpPr>
            <p:cNvPr id="14" name="Object 6">
              <a:extLst>
                <a:ext uri="{FF2B5EF4-FFF2-40B4-BE49-F238E27FC236}">
                  <a16:creationId xmlns:a16="http://schemas.microsoft.com/office/drawing/2014/main" id="{61E45075-EEB2-4E69-ACFF-E68E4D21EE30}"/>
                </a:ext>
              </a:extLst>
            </p:cNvPr>
            <p:cNvSpPr txBox="1"/>
            <p:nvPr/>
          </p:nvSpPr>
          <p:spPr>
            <a:xfrm>
              <a:off x="4406844" y="5755250"/>
              <a:ext cx="9471344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ko-KR" altLang="en-US" sz="54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배경 스토리</a:t>
              </a:r>
              <a:endParaRPr lang="en-US" altLang="ko-KR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1D12497A-9141-4582-A73C-442CD9412699}"/>
              </a:ext>
            </a:extLst>
          </p:cNvPr>
          <p:cNvGrpSpPr/>
          <p:nvPr/>
        </p:nvGrpSpPr>
        <p:grpSpPr>
          <a:xfrm>
            <a:off x="4397056" y="3695700"/>
            <a:ext cx="12989300" cy="1676400"/>
            <a:chOff x="4397056" y="3162300"/>
            <a:chExt cx="12989300" cy="1676400"/>
          </a:xfrm>
        </p:grpSpPr>
        <p:sp>
          <p:nvSpPr>
            <p:cNvPr id="16" name="Object 6">
              <a:extLst>
                <a:ext uri="{FF2B5EF4-FFF2-40B4-BE49-F238E27FC236}">
                  <a16:creationId xmlns:a16="http://schemas.microsoft.com/office/drawing/2014/main" id="{4FFE2C64-5A08-4EA1-9807-672F59468FEB}"/>
                </a:ext>
              </a:extLst>
            </p:cNvPr>
            <p:cNvSpPr txBox="1"/>
            <p:nvPr/>
          </p:nvSpPr>
          <p:spPr>
            <a:xfrm>
              <a:off x="4397056" y="3162300"/>
              <a:ext cx="9471344" cy="81757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ko-KR" altLang="en-US" sz="54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플랫폼</a:t>
              </a:r>
              <a:endParaRPr lang="en-US" altLang="ko-KR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endParaRPr>
            </a:p>
          </p:txBody>
        </p:sp>
        <p:sp>
          <p:nvSpPr>
            <p:cNvPr id="17" name="Object 6">
              <a:extLst>
                <a:ext uri="{FF2B5EF4-FFF2-40B4-BE49-F238E27FC236}">
                  <a16:creationId xmlns:a16="http://schemas.microsoft.com/office/drawing/2014/main" id="{DF9473C6-B396-47C8-A5EA-310666CCD4B7}"/>
                </a:ext>
              </a:extLst>
            </p:cNvPr>
            <p:cNvSpPr txBox="1"/>
            <p:nvPr/>
          </p:nvSpPr>
          <p:spPr>
            <a:xfrm>
              <a:off x="4572000" y="4152900"/>
              <a:ext cx="12814356" cy="685800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r>
                <a:rPr lang="en-US" altLang="ko-KR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Windows</a:t>
              </a:r>
              <a:r>
                <a:rPr lang="ko-KR" altLang="en-US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 </a:t>
              </a:r>
              <a:r>
                <a:rPr lang="en-US" altLang="ko-KR" sz="4000" dirty="0">
                  <a:solidFill>
                    <a:srgbClr val="000000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에스코어 드림 5" pitchFamily="34" charset="0"/>
                </a:rPr>
                <a:t>PC</a:t>
              </a: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94248E15-05BC-41FC-A809-26FDD76BEB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2254" y="1199017"/>
            <a:ext cx="7338946" cy="478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144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모서리가 접힌 도형 4">
            <a:extLst>
              <a:ext uri="{FF2B5EF4-FFF2-40B4-BE49-F238E27FC236}">
                <a16:creationId xmlns:a16="http://schemas.microsoft.com/office/drawing/2014/main" id="{7EA6AE49-709E-4EBB-ADA7-72E7771E49AE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sp>
        <p:nvSpPr>
          <p:cNvPr id="9" name="Object 6">
            <a:extLst>
              <a:ext uri="{FF2B5EF4-FFF2-40B4-BE49-F238E27FC236}">
                <a16:creationId xmlns:a16="http://schemas.microsoft.com/office/drawing/2014/main" id="{E8807E66-9EB0-4D8A-8791-2841FBA16273}"/>
              </a:ext>
            </a:extLst>
          </p:cNvPr>
          <p:cNvSpPr txBox="1"/>
          <p:nvPr/>
        </p:nvSpPr>
        <p:spPr>
          <a:xfrm>
            <a:off x="4397056" y="515927"/>
            <a:ext cx="9471344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540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 그래픽 컨셉</a:t>
            </a:r>
            <a:endParaRPr lang="en-US" altLang="ko-KR" sz="5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15" name="Object 6">
            <a:extLst>
              <a:ext uri="{FF2B5EF4-FFF2-40B4-BE49-F238E27FC236}">
                <a16:creationId xmlns:a16="http://schemas.microsoft.com/office/drawing/2014/main" id="{2606F9A3-1EC4-4662-A970-1C38FFCBBCF1}"/>
              </a:ext>
            </a:extLst>
          </p:cNvPr>
          <p:cNvSpPr txBox="1"/>
          <p:nvPr/>
        </p:nvSpPr>
        <p:spPr>
          <a:xfrm>
            <a:off x="-685800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게임소개</a:t>
            </a:r>
            <a:endParaRPr 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7" name="Object 9">
            <a:extLst>
              <a:ext uri="{FF2B5EF4-FFF2-40B4-BE49-F238E27FC236}">
                <a16:creationId xmlns:a16="http://schemas.microsoft.com/office/drawing/2014/main" id="{C94C0182-E955-4723-937B-6A32393897E9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02</a:t>
            </a:r>
            <a:endParaRPr lang="en-US" dirty="0">
              <a:latin typeface="Rockwell" panose="02060603020205020403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64E282C-FC49-4E10-816A-D8EC2C859A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9408" y="1485900"/>
            <a:ext cx="13237283" cy="815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339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모서리가 접힌 도형 4">
            <a:extLst>
              <a:ext uri="{FF2B5EF4-FFF2-40B4-BE49-F238E27FC236}">
                <a16:creationId xmlns:a16="http://schemas.microsoft.com/office/drawing/2014/main" id="{7EA6AE49-709E-4EBB-ADA7-72E7771E49AE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sp>
        <p:nvSpPr>
          <p:cNvPr id="44" name="Object 6">
            <a:extLst>
              <a:ext uri="{FF2B5EF4-FFF2-40B4-BE49-F238E27FC236}">
                <a16:creationId xmlns:a16="http://schemas.microsoft.com/office/drawing/2014/main" id="{42B6C93C-1435-44FE-9199-E715A33021B9}"/>
              </a:ext>
            </a:extLst>
          </p:cNvPr>
          <p:cNvSpPr txBox="1"/>
          <p:nvPr/>
        </p:nvSpPr>
        <p:spPr>
          <a:xfrm>
            <a:off x="4397056" y="515927"/>
            <a:ext cx="9471344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캐릭터</a:t>
            </a:r>
            <a:endParaRPr lang="en-US" altLang="ko-KR" sz="5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B62BD5A9-8305-4934-80B3-4029DE37C63D}"/>
              </a:ext>
            </a:extLst>
          </p:cNvPr>
          <p:cNvGrpSpPr/>
          <p:nvPr/>
        </p:nvGrpSpPr>
        <p:grpSpPr>
          <a:xfrm>
            <a:off x="10883140" y="1926810"/>
            <a:ext cx="961859" cy="2000001"/>
            <a:chOff x="8751728" y="1790700"/>
            <a:chExt cx="849472" cy="1752600"/>
          </a:xfrm>
        </p:grpSpPr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352983DB-76A1-466F-8BED-FAC487BE9EAD}"/>
                </a:ext>
              </a:extLst>
            </p:cNvPr>
            <p:cNvSpPr/>
            <p:nvPr/>
          </p:nvSpPr>
          <p:spPr>
            <a:xfrm>
              <a:off x="8751728" y="1790700"/>
              <a:ext cx="849472" cy="1752600"/>
            </a:xfrm>
            <a:prstGeom prst="roundRect">
              <a:avLst/>
            </a:prstGeom>
            <a:solidFill>
              <a:srgbClr val="FFE8B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8E9EAEB1-F773-4131-8F54-37A83F448D72}"/>
                </a:ext>
              </a:extLst>
            </p:cNvPr>
            <p:cNvSpPr/>
            <p:nvPr/>
          </p:nvSpPr>
          <p:spPr>
            <a:xfrm>
              <a:off x="8751728" y="2628900"/>
              <a:ext cx="849472" cy="914400"/>
            </a:xfrm>
            <a:prstGeom prst="roundRect">
              <a:avLst/>
            </a:prstGeom>
            <a:solidFill>
              <a:srgbClr val="E8C3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4819632D-B308-4A1C-AFE7-203DBEE4A617}"/>
              </a:ext>
            </a:extLst>
          </p:cNvPr>
          <p:cNvSpPr/>
          <p:nvPr/>
        </p:nvSpPr>
        <p:spPr>
          <a:xfrm>
            <a:off x="10883140" y="2883332"/>
            <a:ext cx="961859" cy="513518"/>
          </a:xfrm>
          <a:prstGeom prst="rect">
            <a:avLst/>
          </a:prstGeom>
          <a:solidFill>
            <a:srgbClr val="E8C3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사각형: 잘린 대각선 방향 모서리 68">
            <a:extLst>
              <a:ext uri="{FF2B5EF4-FFF2-40B4-BE49-F238E27FC236}">
                <a16:creationId xmlns:a16="http://schemas.microsoft.com/office/drawing/2014/main" id="{E55D9980-8ED0-4019-B6E5-BF9A1D609CF4}"/>
              </a:ext>
            </a:extLst>
          </p:cNvPr>
          <p:cNvSpPr/>
          <p:nvPr/>
        </p:nvSpPr>
        <p:spPr>
          <a:xfrm>
            <a:off x="10883139" y="2810991"/>
            <a:ext cx="961859" cy="166975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A2D91A3C-9FA7-44B5-9952-348A3FFFB5AE}"/>
              </a:ext>
            </a:extLst>
          </p:cNvPr>
          <p:cNvGrpSpPr/>
          <p:nvPr/>
        </p:nvGrpSpPr>
        <p:grpSpPr>
          <a:xfrm>
            <a:off x="10887642" y="1879650"/>
            <a:ext cx="1008344" cy="924505"/>
            <a:chOff x="8877547" y="1755052"/>
            <a:chExt cx="762192" cy="698820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8BA0943B-C2A7-4E30-8EAD-10F558027542}"/>
                </a:ext>
              </a:extLst>
            </p:cNvPr>
            <p:cNvGrpSpPr/>
            <p:nvPr/>
          </p:nvGrpSpPr>
          <p:grpSpPr>
            <a:xfrm>
              <a:off x="9384110" y="2178124"/>
              <a:ext cx="255629" cy="275748"/>
              <a:chOff x="9368722" y="2245606"/>
              <a:chExt cx="294330" cy="275748"/>
            </a:xfrm>
            <a:solidFill>
              <a:srgbClr val="6F6D7B"/>
            </a:solidFill>
          </p:grpSpPr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B76D33DF-87B6-4EE4-98BA-30558A3C3D15}"/>
                  </a:ext>
                </a:extLst>
              </p:cNvPr>
              <p:cNvSpPr/>
              <p:nvPr/>
            </p:nvSpPr>
            <p:spPr>
              <a:xfrm>
                <a:off x="9368726" y="2250817"/>
                <a:ext cx="95390" cy="22395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153AAD6C-F5C9-4C28-A20E-E0BD80426757}"/>
                  </a:ext>
                </a:extLst>
              </p:cNvPr>
              <p:cNvSpPr/>
              <p:nvPr/>
            </p:nvSpPr>
            <p:spPr>
              <a:xfrm rot="6547513">
                <a:off x="9482593" y="2341390"/>
                <a:ext cx="66589" cy="28493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E06A8081-D7BB-401F-B9BC-2E814F55AB05}"/>
                  </a:ext>
                </a:extLst>
              </p:cNvPr>
              <p:cNvSpPr/>
              <p:nvPr/>
            </p:nvSpPr>
            <p:spPr>
              <a:xfrm rot="5400000">
                <a:off x="9471672" y="2142656"/>
                <a:ext cx="88430" cy="29433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id="{36233C6C-BF9A-40D1-9729-A0C8B3172B47}"/>
                  </a:ext>
                </a:extLst>
              </p:cNvPr>
              <p:cNvSpPr/>
              <p:nvPr/>
            </p:nvSpPr>
            <p:spPr>
              <a:xfrm rot="10800000">
                <a:off x="9575812" y="2405569"/>
                <a:ext cx="81316" cy="11578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70" name="사각형: 잘린 대각선 방향 모서리 69">
              <a:extLst>
                <a:ext uri="{FF2B5EF4-FFF2-40B4-BE49-F238E27FC236}">
                  <a16:creationId xmlns:a16="http://schemas.microsoft.com/office/drawing/2014/main" id="{5FFC83E5-7287-4F2D-BEC7-35987A09EC15}"/>
                </a:ext>
              </a:extLst>
            </p:cNvPr>
            <p:cNvSpPr/>
            <p:nvPr/>
          </p:nvSpPr>
          <p:spPr>
            <a:xfrm rot="5400000">
              <a:off x="8754033" y="1878566"/>
              <a:ext cx="583035" cy="336007"/>
            </a:xfrm>
            <a:prstGeom prst="snip2DiagRect">
              <a:avLst>
                <a:gd name="adj1" fmla="val 0"/>
                <a:gd name="adj2" fmla="val 41613"/>
              </a:avLst>
            </a:prstGeom>
            <a:solidFill>
              <a:srgbClr val="6F6D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28FDBCFF-9F50-4F7E-90A4-D7901F0BA827}"/>
              </a:ext>
            </a:extLst>
          </p:cNvPr>
          <p:cNvGrpSpPr/>
          <p:nvPr/>
        </p:nvGrpSpPr>
        <p:grpSpPr>
          <a:xfrm>
            <a:off x="10534484" y="1562100"/>
            <a:ext cx="1676400" cy="667137"/>
            <a:chOff x="8486073" y="1434260"/>
            <a:chExt cx="1402604" cy="504279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1B75E080-5E63-4C3A-8F6F-9CF0AE6E56AA}"/>
                </a:ext>
              </a:extLst>
            </p:cNvPr>
            <p:cNvGrpSpPr/>
            <p:nvPr/>
          </p:nvGrpSpPr>
          <p:grpSpPr>
            <a:xfrm>
              <a:off x="8486073" y="1434260"/>
              <a:ext cx="1402604" cy="504279"/>
              <a:chOff x="8480309" y="1424687"/>
              <a:chExt cx="1402604" cy="504279"/>
            </a:xfrm>
            <a:solidFill>
              <a:srgbClr val="E8C39B"/>
            </a:solidFill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3C6EC0EE-868E-4A39-9C74-F68FDE53B0F3}"/>
                  </a:ext>
                </a:extLst>
              </p:cNvPr>
              <p:cNvGrpSpPr/>
              <p:nvPr/>
            </p:nvGrpSpPr>
            <p:grpSpPr>
              <a:xfrm>
                <a:off x="8480309" y="1617662"/>
                <a:ext cx="1402604" cy="311304"/>
                <a:chOff x="8480309" y="1617662"/>
                <a:chExt cx="1402604" cy="311304"/>
              </a:xfrm>
              <a:grpFill/>
            </p:grpSpPr>
            <p:sp>
              <p:nvSpPr>
                <p:cNvPr id="4" name="직사각형 3">
                  <a:extLst>
                    <a:ext uri="{FF2B5EF4-FFF2-40B4-BE49-F238E27FC236}">
                      <a16:creationId xmlns:a16="http://schemas.microsoft.com/office/drawing/2014/main" id="{F63B5EBA-E9F9-4DCD-9484-59C1A85C014A}"/>
                    </a:ext>
                  </a:extLst>
                </p:cNvPr>
                <p:cNvSpPr/>
                <p:nvPr/>
              </p:nvSpPr>
              <p:spPr>
                <a:xfrm>
                  <a:off x="8580278" y="1836448"/>
                  <a:ext cx="1192372" cy="884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8" name="직사각형 57">
                  <a:extLst>
                    <a:ext uri="{FF2B5EF4-FFF2-40B4-BE49-F238E27FC236}">
                      <a16:creationId xmlns:a16="http://schemas.microsoft.com/office/drawing/2014/main" id="{2EA1396A-CFC5-4579-8E67-B1C2E627922A}"/>
                    </a:ext>
                  </a:extLst>
                </p:cNvPr>
                <p:cNvSpPr/>
                <p:nvPr/>
              </p:nvSpPr>
              <p:spPr>
                <a:xfrm rot="18554729">
                  <a:off x="9664760" y="1709142"/>
                  <a:ext cx="309634" cy="126673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9" name="직사각형 58">
                  <a:extLst>
                    <a:ext uri="{FF2B5EF4-FFF2-40B4-BE49-F238E27FC236}">
                      <a16:creationId xmlns:a16="http://schemas.microsoft.com/office/drawing/2014/main" id="{F18BD812-CF64-478B-96B7-FF360A99C9EF}"/>
                    </a:ext>
                  </a:extLst>
                </p:cNvPr>
                <p:cNvSpPr/>
                <p:nvPr/>
              </p:nvSpPr>
              <p:spPr>
                <a:xfrm rot="2933760">
                  <a:off x="8388829" y="1710812"/>
                  <a:ext cx="309634" cy="126673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0" name="사각형: 잘린 위쪽 모서리 9">
                <a:extLst>
                  <a:ext uri="{FF2B5EF4-FFF2-40B4-BE49-F238E27FC236}">
                    <a16:creationId xmlns:a16="http://schemas.microsoft.com/office/drawing/2014/main" id="{601E448F-9613-493A-B585-8D143C12B6B9}"/>
                  </a:ext>
                </a:extLst>
              </p:cNvPr>
              <p:cNvSpPr/>
              <p:nvPr/>
            </p:nvSpPr>
            <p:spPr>
              <a:xfrm>
                <a:off x="8751728" y="1424687"/>
                <a:ext cx="857417" cy="420757"/>
              </a:xfrm>
              <a:prstGeom prst="snip2SameRect">
                <a:avLst>
                  <a:gd name="adj1" fmla="val 36588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2A0697B-FA03-43CC-B937-8334E880FF54}"/>
                </a:ext>
              </a:extLst>
            </p:cNvPr>
            <p:cNvSpPr/>
            <p:nvPr/>
          </p:nvSpPr>
          <p:spPr>
            <a:xfrm>
              <a:off x="8757491" y="1714500"/>
              <a:ext cx="857417" cy="137412"/>
            </a:xfrm>
            <a:prstGeom prst="rect">
              <a:avLst/>
            </a:prstGeom>
            <a:solidFill>
              <a:srgbClr val="A59D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6990CDE4-5F17-4E75-8D8A-E0193413AF36}"/>
              </a:ext>
            </a:extLst>
          </p:cNvPr>
          <p:cNvSpPr/>
          <p:nvPr/>
        </p:nvSpPr>
        <p:spPr>
          <a:xfrm rot="21232586">
            <a:off x="12736306" y="2447314"/>
            <a:ext cx="4705192" cy="40732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L 도형 119">
            <a:extLst>
              <a:ext uri="{FF2B5EF4-FFF2-40B4-BE49-F238E27FC236}">
                <a16:creationId xmlns:a16="http://schemas.microsoft.com/office/drawing/2014/main" id="{E75BA8A8-76C8-4610-BC9E-F06996218EB7}"/>
              </a:ext>
            </a:extLst>
          </p:cNvPr>
          <p:cNvSpPr/>
          <p:nvPr/>
        </p:nvSpPr>
        <p:spPr>
          <a:xfrm rot="21240438" flipV="1">
            <a:off x="11945578" y="2840164"/>
            <a:ext cx="762000" cy="431164"/>
          </a:xfrm>
          <a:prstGeom prst="corner">
            <a:avLst/>
          </a:prstGeom>
          <a:solidFill>
            <a:srgbClr val="6F6D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4834E3CA-7D3B-487B-AAAE-0089BF4B0E1E}"/>
              </a:ext>
            </a:extLst>
          </p:cNvPr>
          <p:cNvGrpSpPr/>
          <p:nvPr/>
        </p:nvGrpSpPr>
        <p:grpSpPr>
          <a:xfrm>
            <a:off x="10873201" y="4888471"/>
            <a:ext cx="961859" cy="2000001"/>
            <a:chOff x="8751728" y="1790700"/>
            <a:chExt cx="849472" cy="1752600"/>
          </a:xfrm>
        </p:grpSpPr>
        <p:sp>
          <p:nvSpPr>
            <p:cNvPr id="179" name="사각형: 둥근 모서리 178">
              <a:extLst>
                <a:ext uri="{FF2B5EF4-FFF2-40B4-BE49-F238E27FC236}">
                  <a16:creationId xmlns:a16="http://schemas.microsoft.com/office/drawing/2014/main" id="{095D0499-C7A4-4FC5-92B0-71EF1F91EAF3}"/>
                </a:ext>
              </a:extLst>
            </p:cNvPr>
            <p:cNvSpPr/>
            <p:nvPr/>
          </p:nvSpPr>
          <p:spPr>
            <a:xfrm>
              <a:off x="8751728" y="1790700"/>
              <a:ext cx="849472" cy="1752600"/>
            </a:xfrm>
            <a:prstGeom prst="roundRect">
              <a:avLst/>
            </a:prstGeom>
            <a:solidFill>
              <a:srgbClr val="FFE8B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사각형: 둥근 모서리 179">
              <a:extLst>
                <a:ext uri="{FF2B5EF4-FFF2-40B4-BE49-F238E27FC236}">
                  <a16:creationId xmlns:a16="http://schemas.microsoft.com/office/drawing/2014/main" id="{7AF98CC0-73A2-4A6C-972E-4D79031F47BB}"/>
                </a:ext>
              </a:extLst>
            </p:cNvPr>
            <p:cNvSpPr/>
            <p:nvPr/>
          </p:nvSpPr>
          <p:spPr>
            <a:xfrm>
              <a:off x="8751728" y="2628900"/>
              <a:ext cx="849472" cy="914400"/>
            </a:xfrm>
            <a:prstGeom prst="roundRect">
              <a:avLst/>
            </a:prstGeom>
            <a:solidFill>
              <a:srgbClr val="E8C3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62" name="직사각형 161">
            <a:extLst>
              <a:ext uri="{FF2B5EF4-FFF2-40B4-BE49-F238E27FC236}">
                <a16:creationId xmlns:a16="http://schemas.microsoft.com/office/drawing/2014/main" id="{6E71567F-538C-4F4F-A651-892B23BFB2A3}"/>
              </a:ext>
            </a:extLst>
          </p:cNvPr>
          <p:cNvSpPr/>
          <p:nvPr/>
        </p:nvSpPr>
        <p:spPr>
          <a:xfrm>
            <a:off x="10873201" y="5844993"/>
            <a:ext cx="961859" cy="513518"/>
          </a:xfrm>
          <a:prstGeom prst="rect">
            <a:avLst/>
          </a:prstGeom>
          <a:solidFill>
            <a:srgbClr val="E8C3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3" name="사각형: 잘린 대각선 방향 모서리 162">
            <a:extLst>
              <a:ext uri="{FF2B5EF4-FFF2-40B4-BE49-F238E27FC236}">
                <a16:creationId xmlns:a16="http://schemas.microsoft.com/office/drawing/2014/main" id="{E627F1C9-5805-4AB6-98F1-7A93DD04FC3C}"/>
              </a:ext>
            </a:extLst>
          </p:cNvPr>
          <p:cNvSpPr/>
          <p:nvPr/>
        </p:nvSpPr>
        <p:spPr>
          <a:xfrm>
            <a:off x="10873200" y="5772652"/>
            <a:ext cx="961859" cy="166975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64" name="그룹 163">
            <a:extLst>
              <a:ext uri="{FF2B5EF4-FFF2-40B4-BE49-F238E27FC236}">
                <a16:creationId xmlns:a16="http://schemas.microsoft.com/office/drawing/2014/main" id="{5A149FBC-797D-4238-AE92-7443000816B1}"/>
              </a:ext>
            </a:extLst>
          </p:cNvPr>
          <p:cNvGrpSpPr/>
          <p:nvPr/>
        </p:nvGrpSpPr>
        <p:grpSpPr>
          <a:xfrm>
            <a:off x="10877703" y="4841311"/>
            <a:ext cx="1008344" cy="924505"/>
            <a:chOff x="8877547" y="1755052"/>
            <a:chExt cx="762192" cy="698820"/>
          </a:xfrm>
        </p:grpSpPr>
        <p:grpSp>
          <p:nvGrpSpPr>
            <p:cNvPr id="173" name="그룹 172">
              <a:extLst>
                <a:ext uri="{FF2B5EF4-FFF2-40B4-BE49-F238E27FC236}">
                  <a16:creationId xmlns:a16="http://schemas.microsoft.com/office/drawing/2014/main" id="{D564E6AC-1FD1-4669-9682-9F837D771389}"/>
                </a:ext>
              </a:extLst>
            </p:cNvPr>
            <p:cNvGrpSpPr/>
            <p:nvPr/>
          </p:nvGrpSpPr>
          <p:grpSpPr>
            <a:xfrm>
              <a:off x="9384110" y="2178124"/>
              <a:ext cx="255629" cy="275748"/>
              <a:chOff x="9368722" y="2245606"/>
              <a:chExt cx="294330" cy="275748"/>
            </a:xfrm>
            <a:solidFill>
              <a:srgbClr val="6F6D7B"/>
            </a:solidFill>
          </p:grpSpPr>
          <p:sp>
            <p:nvSpPr>
              <p:cNvPr id="175" name="직사각형 174">
                <a:extLst>
                  <a:ext uri="{FF2B5EF4-FFF2-40B4-BE49-F238E27FC236}">
                    <a16:creationId xmlns:a16="http://schemas.microsoft.com/office/drawing/2014/main" id="{CEA3CEC5-81F7-461F-BFD8-F06161595436}"/>
                  </a:ext>
                </a:extLst>
              </p:cNvPr>
              <p:cNvSpPr/>
              <p:nvPr/>
            </p:nvSpPr>
            <p:spPr>
              <a:xfrm>
                <a:off x="9368726" y="2250817"/>
                <a:ext cx="95390" cy="22395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6" name="직사각형 175">
                <a:extLst>
                  <a:ext uri="{FF2B5EF4-FFF2-40B4-BE49-F238E27FC236}">
                    <a16:creationId xmlns:a16="http://schemas.microsoft.com/office/drawing/2014/main" id="{7C099975-8111-424D-BC33-57F128556C0E}"/>
                  </a:ext>
                </a:extLst>
              </p:cNvPr>
              <p:cNvSpPr/>
              <p:nvPr/>
            </p:nvSpPr>
            <p:spPr>
              <a:xfrm rot="6547513">
                <a:off x="9482593" y="2341390"/>
                <a:ext cx="66589" cy="28493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7" name="직사각형 176">
                <a:extLst>
                  <a:ext uri="{FF2B5EF4-FFF2-40B4-BE49-F238E27FC236}">
                    <a16:creationId xmlns:a16="http://schemas.microsoft.com/office/drawing/2014/main" id="{EB90AA58-5C7E-4F98-96F5-EF813A7E4D2B}"/>
                  </a:ext>
                </a:extLst>
              </p:cNvPr>
              <p:cNvSpPr/>
              <p:nvPr/>
            </p:nvSpPr>
            <p:spPr>
              <a:xfrm rot="5400000">
                <a:off x="9471672" y="2142656"/>
                <a:ext cx="88430" cy="29433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8" name="직사각형 177">
                <a:extLst>
                  <a:ext uri="{FF2B5EF4-FFF2-40B4-BE49-F238E27FC236}">
                    <a16:creationId xmlns:a16="http://schemas.microsoft.com/office/drawing/2014/main" id="{7BB7DFCC-A90E-46D3-8CA7-44C986247B37}"/>
                  </a:ext>
                </a:extLst>
              </p:cNvPr>
              <p:cNvSpPr/>
              <p:nvPr/>
            </p:nvSpPr>
            <p:spPr>
              <a:xfrm rot="10800000">
                <a:off x="9575812" y="2405569"/>
                <a:ext cx="81316" cy="11578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74" name="사각형: 잘린 대각선 방향 모서리 173">
              <a:extLst>
                <a:ext uri="{FF2B5EF4-FFF2-40B4-BE49-F238E27FC236}">
                  <a16:creationId xmlns:a16="http://schemas.microsoft.com/office/drawing/2014/main" id="{E0E458AD-82AC-4196-B878-7796A818EC32}"/>
                </a:ext>
              </a:extLst>
            </p:cNvPr>
            <p:cNvSpPr/>
            <p:nvPr/>
          </p:nvSpPr>
          <p:spPr>
            <a:xfrm rot="5400000">
              <a:off x="8754033" y="1878566"/>
              <a:ext cx="583035" cy="336007"/>
            </a:xfrm>
            <a:prstGeom prst="snip2DiagRect">
              <a:avLst>
                <a:gd name="adj1" fmla="val 0"/>
                <a:gd name="adj2" fmla="val 41613"/>
              </a:avLst>
            </a:prstGeom>
            <a:solidFill>
              <a:srgbClr val="6F6D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65" name="그룹 164">
            <a:extLst>
              <a:ext uri="{FF2B5EF4-FFF2-40B4-BE49-F238E27FC236}">
                <a16:creationId xmlns:a16="http://schemas.microsoft.com/office/drawing/2014/main" id="{241298C7-587A-40A3-88F7-B32E22868532}"/>
              </a:ext>
            </a:extLst>
          </p:cNvPr>
          <p:cNvGrpSpPr/>
          <p:nvPr/>
        </p:nvGrpSpPr>
        <p:grpSpPr>
          <a:xfrm>
            <a:off x="10524545" y="4523761"/>
            <a:ext cx="1676400" cy="667137"/>
            <a:chOff x="8486073" y="1434260"/>
            <a:chExt cx="1402604" cy="504279"/>
          </a:xfrm>
        </p:grpSpPr>
        <p:grpSp>
          <p:nvGrpSpPr>
            <p:cNvPr id="166" name="그룹 165">
              <a:extLst>
                <a:ext uri="{FF2B5EF4-FFF2-40B4-BE49-F238E27FC236}">
                  <a16:creationId xmlns:a16="http://schemas.microsoft.com/office/drawing/2014/main" id="{783B2BA8-1A60-48FF-937E-6D51C4D39FA3}"/>
                </a:ext>
              </a:extLst>
            </p:cNvPr>
            <p:cNvGrpSpPr/>
            <p:nvPr/>
          </p:nvGrpSpPr>
          <p:grpSpPr>
            <a:xfrm>
              <a:off x="8486073" y="1434260"/>
              <a:ext cx="1402604" cy="504279"/>
              <a:chOff x="8480309" y="1424687"/>
              <a:chExt cx="1402604" cy="504279"/>
            </a:xfrm>
            <a:solidFill>
              <a:srgbClr val="E8C39B"/>
            </a:solidFill>
          </p:grpSpPr>
          <p:grpSp>
            <p:nvGrpSpPr>
              <p:cNvPr id="168" name="그룹 167">
                <a:extLst>
                  <a:ext uri="{FF2B5EF4-FFF2-40B4-BE49-F238E27FC236}">
                    <a16:creationId xmlns:a16="http://schemas.microsoft.com/office/drawing/2014/main" id="{78F91975-62D6-40BB-837F-57FD028F0930}"/>
                  </a:ext>
                </a:extLst>
              </p:cNvPr>
              <p:cNvGrpSpPr/>
              <p:nvPr/>
            </p:nvGrpSpPr>
            <p:grpSpPr>
              <a:xfrm>
                <a:off x="8480309" y="1617662"/>
                <a:ext cx="1402604" cy="311304"/>
                <a:chOff x="8480309" y="1617662"/>
                <a:chExt cx="1402604" cy="311304"/>
              </a:xfrm>
              <a:grpFill/>
            </p:grpSpPr>
            <p:sp>
              <p:nvSpPr>
                <p:cNvPr id="170" name="직사각형 169">
                  <a:extLst>
                    <a:ext uri="{FF2B5EF4-FFF2-40B4-BE49-F238E27FC236}">
                      <a16:creationId xmlns:a16="http://schemas.microsoft.com/office/drawing/2014/main" id="{B465FB52-7A06-49E7-9692-D0DAE81C0395}"/>
                    </a:ext>
                  </a:extLst>
                </p:cNvPr>
                <p:cNvSpPr/>
                <p:nvPr/>
              </p:nvSpPr>
              <p:spPr>
                <a:xfrm>
                  <a:off x="8580278" y="1836448"/>
                  <a:ext cx="1192372" cy="884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1" name="직사각형 170">
                  <a:extLst>
                    <a:ext uri="{FF2B5EF4-FFF2-40B4-BE49-F238E27FC236}">
                      <a16:creationId xmlns:a16="http://schemas.microsoft.com/office/drawing/2014/main" id="{0052C077-1ADE-48DA-9A95-6D78CA365AE9}"/>
                    </a:ext>
                  </a:extLst>
                </p:cNvPr>
                <p:cNvSpPr/>
                <p:nvPr/>
              </p:nvSpPr>
              <p:spPr>
                <a:xfrm rot="18554729">
                  <a:off x="9664760" y="1709142"/>
                  <a:ext cx="309634" cy="126673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2" name="직사각형 171">
                  <a:extLst>
                    <a:ext uri="{FF2B5EF4-FFF2-40B4-BE49-F238E27FC236}">
                      <a16:creationId xmlns:a16="http://schemas.microsoft.com/office/drawing/2014/main" id="{0969B2C5-9F2D-4D26-B88D-EB8E745DAE96}"/>
                    </a:ext>
                  </a:extLst>
                </p:cNvPr>
                <p:cNvSpPr/>
                <p:nvPr/>
              </p:nvSpPr>
              <p:spPr>
                <a:xfrm rot="2933760">
                  <a:off x="8388829" y="1710812"/>
                  <a:ext cx="309634" cy="126673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69" name="사각형: 잘린 위쪽 모서리 168">
                <a:extLst>
                  <a:ext uri="{FF2B5EF4-FFF2-40B4-BE49-F238E27FC236}">
                    <a16:creationId xmlns:a16="http://schemas.microsoft.com/office/drawing/2014/main" id="{27BE3132-7F0D-4537-ABCF-59F5611BC535}"/>
                  </a:ext>
                </a:extLst>
              </p:cNvPr>
              <p:cNvSpPr/>
              <p:nvPr/>
            </p:nvSpPr>
            <p:spPr>
              <a:xfrm>
                <a:off x="8751728" y="1424687"/>
                <a:ext cx="857417" cy="420757"/>
              </a:xfrm>
              <a:prstGeom prst="snip2SameRect">
                <a:avLst>
                  <a:gd name="adj1" fmla="val 36588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67" name="직사각형 166">
              <a:extLst>
                <a:ext uri="{FF2B5EF4-FFF2-40B4-BE49-F238E27FC236}">
                  <a16:creationId xmlns:a16="http://schemas.microsoft.com/office/drawing/2014/main" id="{B0037443-F1C7-43B0-AF53-F8ABCAFDE44A}"/>
                </a:ext>
              </a:extLst>
            </p:cNvPr>
            <p:cNvSpPr/>
            <p:nvPr/>
          </p:nvSpPr>
          <p:spPr>
            <a:xfrm>
              <a:off x="8757491" y="1714500"/>
              <a:ext cx="857417" cy="137412"/>
            </a:xfrm>
            <a:prstGeom prst="rect">
              <a:avLst/>
            </a:prstGeom>
            <a:solidFill>
              <a:srgbClr val="A59D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2" name="사각형: 잘린 위쪽 모서리 181">
            <a:extLst>
              <a:ext uri="{FF2B5EF4-FFF2-40B4-BE49-F238E27FC236}">
                <a16:creationId xmlns:a16="http://schemas.microsoft.com/office/drawing/2014/main" id="{FB081F57-FA17-4874-B24D-4B4307278102}"/>
              </a:ext>
            </a:extLst>
          </p:cNvPr>
          <p:cNvSpPr/>
          <p:nvPr/>
        </p:nvSpPr>
        <p:spPr>
          <a:xfrm rot="5047954">
            <a:off x="14781330" y="5481491"/>
            <a:ext cx="228600" cy="473490"/>
          </a:xfrm>
          <a:prstGeom prst="snip2SameRect">
            <a:avLst/>
          </a:prstGeom>
          <a:solidFill>
            <a:srgbClr val="A59D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3" name="사각형: 잘린 위쪽 모서리 182">
            <a:extLst>
              <a:ext uri="{FF2B5EF4-FFF2-40B4-BE49-F238E27FC236}">
                <a16:creationId xmlns:a16="http://schemas.microsoft.com/office/drawing/2014/main" id="{3122FE1E-79DF-48E5-840E-430E3BD08D2D}"/>
              </a:ext>
            </a:extLst>
          </p:cNvPr>
          <p:cNvSpPr/>
          <p:nvPr/>
        </p:nvSpPr>
        <p:spPr>
          <a:xfrm rot="5016310">
            <a:off x="16765707" y="4935691"/>
            <a:ext cx="228600" cy="473490"/>
          </a:xfrm>
          <a:prstGeom prst="snip2SameRect">
            <a:avLst/>
          </a:prstGeom>
          <a:solidFill>
            <a:srgbClr val="A59D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4" name="L 도형 183">
            <a:extLst>
              <a:ext uri="{FF2B5EF4-FFF2-40B4-BE49-F238E27FC236}">
                <a16:creationId xmlns:a16="http://schemas.microsoft.com/office/drawing/2014/main" id="{3CA679DD-BC25-44B5-830D-CF6ACB5AEA9F}"/>
              </a:ext>
            </a:extLst>
          </p:cNvPr>
          <p:cNvSpPr/>
          <p:nvPr/>
        </p:nvSpPr>
        <p:spPr>
          <a:xfrm rot="21240438" flipV="1">
            <a:off x="11935639" y="5801825"/>
            <a:ext cx="762000" cy="431164"/>
          </a:xfrm>
          <a:prstGeom prst="corner">
            <a:avLst/>
          </a:prstGeom>
          <a:solidFill>
            <a:srgbClr val="6F6D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6" name="그룹 185">
            <a:extLst>
              <a:ext uri="{FF2B5EF4-FFF2-40B4-BE49-F238E27FC236}">
                <a16:creationId xmlns:a16="http://schemas.microsoft.com/office/drawing/2014/main" id="{A602AA69-28FF-4CF6-B3B0-94D81DD8A236}"/>
              </a:ext>
            </a:extLst>
          </p:cNvPr>
          <p:cNvGrpSpPr/>
          <p:nvPr/>
        </p:nvGrpSpPr>
        <p:grpSpPr>
          <a:xfrm>
            <a:off x="10842619" y="7767905"/>
            <a:ext cx="961859" cy="2000001"/>
            <a:chOff x="8751728" y="1790700"/>
            <a:chExt cx="849472" cy="1752600"/>
          </a:xfrm>
        </p:grpSpPr>
        <p:sp>
          <p:nvSpPr>
            <p:cNvPr id="204" name="사각형: 둥근 모서리 203">
              <a:extLst>
                <a:ext uri="{FF2B5EF4-FFF2-40B4-BE49-F238E27FC236}">
                  <a16:creationId xmlns:a16="http://schemas.microsoft.com/office/drawing/2014/main" id="{F3502EDD-02D2-43D9-AE64-852CC4754DAE}"/>
                </a:ext>
              </a:extLst>
            </p:cNvPr>
            <p:cNvSpPr/>
            <p:nvPr/>
          </p:nvSpPr>
          <p:spPr>
            <a:xfrm>
              <a:off x="8751728" y="1790700"/>
              <a:ext cx="849472" cy="1752600"/>
            </a:xfrm>
            <a:prstGeom prst="roundRect">
              <a:avLst/>
            </a:prstGeom>
            <a:solidFill>
              <a:srgbClr val="FFE8B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5" name="사각형: 둥근 모서리 204">
              <a:extLst>
                <a:ext uri="{FF2B5EF4-FFF2-40B4-BE49-F238E27FC236}">
                  <a16:creationId xmlns:a16="http://schemas.microsoft.com/office/drawing/2014/main" id="{16E3FCC7-B21C-4CBD-B6FC-E2AA5F4369D9}"/>
                </a:ext>
              </a:extLst>
            </p:cNvPr>
            <p:cNvSpPr/>
            <p:nvPr/>
          </p:nvSpPr>
          <p:spPr>
            <a:xfrm>
              <a:off x="8751728" y="2628900"/>
              <a:ext cx="849472" cy="914400"/>
            </a:xfrm>
            <a:prstGeom prst="roundRect">
              <a:avLst/>
            </a:prstGeom>
            <a:solidFill>
              <a:srgbClr val="E8C3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87" name="직사각형 186">
            <a:extLst>
              <a:ext uri="{FF2B5EF4-FFF2-40B4-BE49-F238E27FC236}">
                <a16:creationId xmlns:a16="http://schemas.microsoft.com/office/drawing/2014/main" id="{1A5E0911-D300-4A66-87A7-2961FE9E5A6E}"/>
              </a:ext>
            </a:extLst>
          </p:cNvPr>
          <p:cNvSpPr/>
          <p:nvPr/>
        </p:nvSpPr>
        <p:spPr>
          <a:xfrm>
            <a:off x="10842619" y="8724427"/>
            <a:ext cx="961859" cy="513518"/>
          </a:xfrm>
          <a:prstGeom prst="rect">
            <a:avLst/>
          </a:prstGeom>
          <a:solidFill>
            <a:srgbClr val="E8C3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8" name="사각형: 잘린 대각선 방향 모서리 187">
            <a:extLst>
              <a:ext uri="{FF2B5EF4-FFF2-40B4-BE49-F238E27FC236}">
                <a16:creationId xmlns:a16="http://schemas.microsoft.com/office/drawing/2014/main" id="{FD0E7C56-D769-4FE4-816B-094FCB854B76}"/>
              </a:ext>
            </a:extLst>
          </p:cNvPr>
          <p:cNvSpPr/>
          <p:nvPr/>
        </p:nvSpPr>
        <p:spPr>
          <a:xfrm>
            <a:off x="10842618" y="8652086"/>
            <a:ext cx="961859" cy="166975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9" name="그룹 188">
            <a:extLst>
              <a:ext uri="{FF2B5EF4-FFF2-40B4-BE49-F238E27FC236}">
                <a16:creationId xmlns:a16="http://schemas.microsoft.com/office/drawing/2014/main" id="{CDE9A334-CB3A-4170-B5AF-CA6B7BA0AEE8}"/>
              </a:ext>
            </a:extLst>
          </p:cNvPr>
          <p:cNvGrpSpPr/>
          <p:nvPr/>
        </p:nvGrpSpPr>
        <p:grpSpPr>
          <a:xfrm>
            <a:off x="10847121" y="7720745"/>
            <a:ext cx="1008344" cy="924505"/>
            <a:chOff x="8877547" y="1755052"/>
            <a:chExt cx="762192" cy="698820"/>
          </a:xfrm>
        </p:grpSpPr>
        <p:grpSp>
          <p:nvGrpSpPr>
            <p:cNvPr id="198" name="그룹 197">
              <a:extLst>
                <a:ext uri="{FF2B5EF4-FFF2-40B4-BE49-F238E27FC236}">
                  <a16:creationId xmlns:a16="http://schemas.microsoft.com/office/drawing/2014/main" id="{9DB344CC-9891-4D93-99F8-ED3666F519C7}"/>
                </a:ext>
              </a:extLst>
            </p:cNvPr>
            <p:cNvGrpSpPr/>
            <p:nvPr/>
          </p:nvGrpSpPr>
          <p:grpSpPr>
            <a:xfrm>
              <a:off x="9384110" y="2178124"/>
              <a:ext cx="255629" cy="275748"/>
              <a:chOff x="9368722" y="2245606"/>
              <a:chExt cx="294330" cy="275748"/>
            </a:xfrm>
            <a:solidFill>
              <a:srgbClr val="6F6D7B"/>
            </a:solidFill>
          </p:grpSpPr>
          <p:sp>
            <p:nvSpPr>
              <p:cNvPr id="200" name="직사각형 199">
                <a:extLst>
                  <a:ext uri="{FF2B5EF4-FFF2-40B4-BE49-F238E27FC236}">
                    <a16:creationId xmlns:a16="http://schemas.microsoft.com/office/drawing/2014/main" id="{58441A23-4FF5-4A9A-BDB7-E82DA2F82EE7}"/>
                  </a:ext>
                </a:extLst>
              </p:cNvPr>
              <p:cNvSpPr/>
              <p:nvPr/>
            </p:nvSpPr>
            <p:spPr>
              <a:xfrm>
                <a:off x="9368726" y="2250817"/>
                <a:ext cx="95390" cy="22395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1" name="직사각형 200">
                <a:extLst>
                  <a:ext uri="{FF2B5EF4-FFF2-40B4-BE49-F238E27FC236}">
                    <a16:creationId xmlns:a16="http://schemas.microsoft.com/office/drawing/2014/main" id="{7E6E4B65-3AE6-467F-838A-2A8DDC45A053}"/>
                  </a:ext>
                </a:extLst>
              </p:cNvPr>
              <p:cNvSpPr/>
              <p:nvPr/>
            </p:nvSpPr>
            <p:spPr>
              <a:xfrm rot="6547513">
                <a:off x="9482593" y="2341390"/>
                <a:ext cx="66589" cy="28493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2" name="직사각형 201">
                <a:extLst>
                  <a:ext uri="{FF2B5EF4-FFF2-40B4-BE49-F238E27FC236}">
                    <a16:creationId xmlns:a16="http://schemas.microsoft.com/office/drawing/2014/main" id="{5D4C7A78-5E28-4082-9792-DA339CF0DCEA}"/>
                  </a:ext>
                </a:extLst>
              </p:cNvPr>
              <p:cNvSpPr/>
              <p:nvPr/>
            </p:nvSpPr>
            <p:spPr>
              <a:xfrm rot="5400000">
                <a:off x="9471672" y="2142656"/>
                <a:ext cx="88430" cy="29433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3" name="직사각형 202">
                <a:extLst>
                  <a:ext uri="{FF2B5EF4-FFF2-40B4-BE49-F238E27FC236}">
                    <a16:creationId xmlns:a16="http://schemas.microsoft.com/office/drawing/2014/main" id="{98E90BB9-4D36-48C4-9BEA-34A36C048220}"/>
                  </a:ext>
                </a:extLst>
              </p:cNvPr>
              <p:cNvSpPr/>
              <p:nvPr/>
            </p:nvSpPr>
            <p:spPr>
              <a:xfrm rot="10800000">
                <a:off x="9575812" y="2405569"/>
                <a:ext cx="81316" cy="11578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99" name="사각형: 잘린 대각선 방향 모서리 198">
              <a:extLst>
                <a:ext uri="{FF2B5EF4-FFF2-40B4-BE49-F238E27FC236}">
                  <a16:creationId xmlns:a16="http://schemas.microsoft.com/office/drawing/2014/main" id="{05E00311-40A3-4E60-883F-94DF6A8BAEA7}"/>
                </a:ext>
              </a:extLst>
            </p:cNvPr>
            <p:cNvSpPr/>
            <p:nvPr/>
          </p:nvSpPr>
          <p:spPr>
            <a:xfrm rot="5400000">
              <a:off x="8754033" y="1878566"/>
              <a:ext cx="583035" cy="336007"/>
            </a:xfrm>
            <a:prstGeom prst="snip2DiagRect">
              <a:avLst>
                <a:gd name="adj1" fmla="val 0"/>
                <a:gd name="adj2" fmla="val 41613"/>
              </a:avLst>
            </a:prstGeom>
            <a:solidFill>
              <a:srgbClr val="6F6D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90" name="그룹 189">
            <a:extLst>
              <a:ext uri="{FF2B5EF4-FFF2-40B4-BE49-F238E27FC236}">
                <a16:creationId xmlns:a16="http://schemas.microsoft.com/office/drawing/2014/main" id="{55E08310-2ECF-44EF-BBFB-D4CA7EF26335}"/>
              </a:ext>
            </a:extLst>
          </p:cNvPr>
          <p:cNvGrpSpPr/>
          <p:nvPr/>
        </p:nvGrpSpPr>
        <p:grpSpPr>
          <a:xfrm>
            <a:off x="10493963" y="7403195"/>
            <a:ext cx="1676400" cy="667137"/>
            <a:chOff x="8486073" y="1434260"/>
            <a:chExt cx="1402604" cy="504279"/>
          </a:xfrm>
        </p:grpSpPr>
        <p:grpSp>
          <p:nvGrpSpPr>
            <p:cNvPr id="191" name="그룹 190">
              <a:extLst>
                <a:ext uri="{FF2B5EF4-FFF2-40B4-BE49-F238E27FC236}">
                  <a16:creationId xmlns:a16="http://schemas.microsoft.com/office/drawing/2014/main" id="{BB4D3C6C-30A8-4A95-B301-A3C5342827A8}"/>
                </a:ext>
              </a:extLst>
            </p:cNvPr>
            <p:cNvGrpSpPr/>
            <p:nvPr/>
          </p:nvGrpSpPr>
          <p:grpSpPr>
            <a:xfrm>
              <a:off x="8486073" y="1434260"/>
              <a:ext cx="1402604" cy="504279"/>
              <a:chOff x="8480309" y="1424687"/>
              <a:chExt cx="1402604" cy="504279"/>
            </a:xfrm>
            <a:solidFill>
              <a:srgbClr val="E8C39B"/>
            </a:solidFill>
          </p:grpSpPr>
          <p:grpSp>
            <p:nvGrpSpPr>
              <p:cNvPr id="193" name="그룹 192">
                <a:extLst>
                  <a:ext uri="{FF2B5EF4-FFF2-40B4-BE49-F238E27FC236}">
                    <a16:creationId xmlns:a16="http://schemas.microsoft.com/office/drawing/2014/main" id="{6885B326-691D-4B11-ABE4-9B76D5C6C9EF}"/>
                  </a:ext>
                </a:extLst>
              </p:cNvPr>
              <p:cNvGrpSpPr/>
              <p:nvPr/>
            </p:nvGrpSpPr>
            <p:grpSpPr>
              <a:xfrm>
                <a:off x="8480309" y="1617662"/>
                <a:ext cx="1402604" cy="311304"/>
                <a:chOff x="8480309" y="1617662"/>
                <a:chExt cx="1402604" cy="311304"/>
              </a:xfrm>
              <a:grpFill/>
            </p:grpSpPr>
            <p:sp>
              <p:nvSpPr>
                <p:cNvPr id="195" name="직사각형 194">
                  <a:extLst>
                    <a:ext uri="{FF2B5EF4-FFF2-40B4-BE49-F238E27FC236}">
                      <a16:creationId xmlns:a16="http://schemas.microsoft.com/office/drawing/2014/main" id="{4A74D888-7F66-469D-9A7C-E1FD23883821}"/>
                    </a:ext>
                  </a:extLst>
                </p:cNvPr>
                <p:cNvSpPr/>
                <p:nvPr/>
              </p:nvSpPr>
              <p:spPr>
                <a:xfrm>
                  <a:off x="8580278" y="1836448"/>
                  <a:ext cx="1192372" cy="8842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6" name="직사각형 195">
                  <a:extLst>
                    <a:ext uri="{FF2B5EF4-FFF2-40B4-BE49-F238E27FC236}">
                      <a16:creationId xmlns:a16="http://schemas.microsoft.com/office/drawing/2014/main" id="{5536F1EB-D5F7-4C26-B42F-6FD59CCD8943}"/>
                    </a:ext>
                  </a:extLst>
                </p:cNvPr>
                <p:cNvSpPr/>
                <p:nvPr/>
              </p:nvSpPr>
              <p:spPr>
                <a:xfrm rot="18554729">
                  <a:off x="9664760" y="1709142"/>
                  <a:ext cx="309634" cy="126673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97" name="직사각형 196">
                  <a:extLst>
                    <a:ext uri="{FF2B5EF4-FFF2-40B4-BE49-F238E27FC236}">
                      <a16:creationId xmlns:a16="http://schemas.microsoft.com/office/drawing/2014/main" id="{8D82DD3F-ED45-4494-91F8-22C08E5F43FD}"/>
                    </a:ext>
                  </a:extLst>
                </p:cNvPr>
                <p:cNvSpPr/>
                <p:nvPr/>
              </p:nvSpPr>
              <p:spPr>
                <a:xfrm rot="2933760">
                  <a:off x="8388829" y="1710812"/>
                  <a:ext cx="309634" cy="126673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194" name="사각형: 잘린 위쪽 모서리 193">
                <a:extLst>
                  <a:ext uri="{FF2B5EF4-FFF2-40B4-BE49-F238E27FC236}">
                    <a16:creationId xmlns:a16="http://schemas.microsoft.com/office/drawing/2014/main" id="{D24C84B0-7FD0-484B-9482-34199B440744}"/>
                  </a:ext>
                </a:extLst>
              </p:cNvPr>
              <p:cNvSpPr/>
              <p:nvPr/>
            </p:nvSpPr>
            <p:spPr>
              <a:xfrm>
                <a:off x="8751728" y="1424687"/>
                <a:ext cx="857417" cy="420757"/>
              </a:xfrm>
              <a:prstGeom prst="snip2SameRect">
                <a:avLst>
                  <a:gd name="adj1" fmla="val 36588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92" name="직사각형 191">
              <a:extLst>
                <a:ext uri="{FF2B5EF4-FFF2-40B4-BE49-F238E27FC236}">
                  <a16:creationId xmlns:a16="http://schemas.microsoft.com/office/drawing/2014/main" id="{31F9F3C2-9FBA-4F24-ADD2-6BEF896A4105}"/>
                </a:ext>
              </a:extLst>
            </p:cNvPr>
            <p:cNvSpPr/>
            <p:nvPr/>
          </p:nvSpPr>
          <p:spPr>
            <a:xfrm>
              <a:off x="8757491" y="1714500"/>
              <a:ext cx="857417" cy="137412"/>
            </a:xfrm>
            <a:prstGeom prst="rect">
              <a:avLst/>
            </a:prstGeom>
            <a:solidFill>
              <a:srgbClr val="A59D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9" name="L 도형 208">
            <a:extLst>
              <a:ext uri="{FF2B5EF4-FFF2-40B4-BE49-F238E27FC236}">
                <a16:creationId xmlns:a16="http://schemas.microsoft.com/office/drawing/2014/main" id="{F704ED92-70CB-4E32-8313-E27B68826404}"/>
              </a:ext>
            </a:extLst>
          </p:cNvPr>
          <p:cNvSpPr/>
          <p:nvPr/>
        </p:nvSpPr>
        <p:spPr>
          <a:xfrm rot="21240438" flipV="1">
            <a:off x="11905057" y="8681259"/>
            <a:ext cx="762000" cy="431164"/>
          </a:xfrm>
          <a:prstGeom prst="corner">
            <a:avLst/>
          </a:prstGeom>
          <a:solidFill>
            <a:srgbClr val="6F6D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2" name="그룹 221">
            <a:extLst>
              <a:ext uri="{FF2B5EF4-FFF2-40B4-BE49-F238E27FC236}">
                <a16:creationId xmlns:a16="http://schemas.microsoft.com/office/drawing/2014/main" id="{CFA6713A-9535-433A-AD40-323218D99E34}"/>
              </a:ext>
            </a:extLst>
          </p:cNvPr>
          <p:cNvGrpSpPr/>
          <p:nvPr/>
        </p:nvGrpSpPr>
        <p:grpSpPr>
          <a:xfrm>
            <a:off x="12772608" y="8051061"/>
            <a:ext cx="4625413" cy="879637"/>
            <a:chOff x="10848724" y="8003981"/>
            <a:chExt cx="4625413" cy="879637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207" name="사각형: 잘린 위쪽 모서리 206">
              <a:extLst>
                <a:ext uri="{FF2B5EF4-FFF2-40B4-BE49-F238E27FC236}">
                  <a16:creationId xmlns:a16="http://schemas.microsoft.com/office/drawing/2014/main" id="{19BCB71A-A72F-4266-97C7-13134A4309F6}"/>
                </a:ext>
              </a:extLst>
            </p:cNvPr>
            <p:cNvSpPr/>
            <p:nvPr/>
          </p:nvSpPr>
          <p:spPr>
            <a:xfrm rot="5047954">
              <a:off x="13343697" y="8269167"/>
              <a:ext cx="228600" cy="473490"/>
            </a:xfrm>
            <a:prstGeom prst="snip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8" name="사각형: 잘린 위쪽 모서리 207">
              <a:extLst>
                <a:ext uri="{FF2B5EF4-FFF2-40B4-BE49-F238E27FC236}">
                  <a16:creationId xmlns:a16="http://schemas.microsoft.com/office/drawing/2014/main" id="{0766554D-261C-4428-B9DD-630982A34610}"/>
                </a:ext>
              </a:extLst>
            </p:cNvPr>
            <p:cNvSpPr/>
            <p:nvPr/>
          </p:nvSpPr>
          <p:spPr>
            <a:xfrm rot="5016310">
              <a:off x="15123092" y="7881536"/>
              <a:ext cx="228600" cy="473490"/>
            </a:xfrm>
            <a:prstGeom prst="snip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5" name="사각형: 잘린 위쪽 모서리 214">
              <a:extLst>
                <a:ext uri="{FF2B5EF4-FFF2-40B4-BE49-F238E27FC236}">
                  <a16:creationId xmlns:a16="http://schemas.microsoft.com/office/drawing/2014/main" id="{03B9A93D-7FD1-493D-98E8-066A2EBFC832}"/>
                </a:ext>
              </a:extLst>
            </p:cNvPr>
            <p:cNvSpPr/>
            <p:nvPr/>
          </p:nvSpPr>
          <p:spPr>
            <a:xfrm rot="5016310">
              <a:off x="13936829" y="8003519"/>
              <a:ext cx="228600" cy="473490"/>
            </a:xfrm>
            <a:prstGeom prst="snip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7" name="사각형: 잘린 위쪽 모서리 216">
              <a:extLst>
                <a:ext uri="{FF2B5EF4-FFF2-40B4-BE49-F238E27FC236}">
                  <a16:creationId xmlns:a16="http://schemas.microsoft.com/office/drawing/2014/main" id="{74305291-D249-4BE2-9EFC-6C6015468258}"/>
                </a:ext>
              </a:extLst>
            </p:cNvPr>
            <p:cNvSpPr/>
            <p:nvPr/>
          </p:nvSpPr>
          <p:spPr>
            <a:xfrm rot="5047954">
              <a:off x="14529961" y="8141421"/>
              <a:ext cx="228600" cy="473490"/>
            </a:xfrm>
            <a:prstGeom prst="snip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8" name="사각형: 잘린 위쪽 모서리 217">
              <a:extLst>
                <a:ext uri="{FF2B5EF4-FFF2-40B4-BE49-F238E27FC236}">
                  <a16:creationId xmlns:a16="http://schemas.microsoft.com/office/drawing/2014/main" id="{240567A0-B508-4C06-BC16-0B0EA886005A}"/>
                </a:ext>
              </a:extLst>
            </p:cNvPr>
            <p:cNvSpPr/>
            <p:nvPr/>
          </p:nvSpPr>
          <p:spPr>
            <a:xfrm rot="5047954">
              <a:off x="10971169" y="8532573"/>
              <a:ext cx="228600" cy="473490"/>
            </a:xfrm>
            <a:prstGeom prst="snip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9" name="사각형: 잘린 위쪽 모서리 218">
              <a:extLst>
                <a:ext uri="{FF2B5EF4-FFF2-40B4-BE49-F238E27FC236}">
                  <a16:creationId xmlns:a16="http://schemas.microsoft.com/office/drawing/2014/main" id="{9FB957F3-C093-471A-9529-05351FD95B58}"/>
                </a:ext>
              </a:extLst>
            </p:cNvPr>
            <p:cNvSpPr/>
            <p:nvPr/>
          </p:nvSpPr>
          <p:spPr>
            <a:xfrm rot="5016310">
              <a:off x="12750565" y="8144942"/>
              <a:ext cx="228600" cy="473490"/>
            </a:xfrm>
            <a:prstGeom prst="snip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0" name="사각형: 잘린 위쪽 모서리 219">
              <a:extLst>
                <a:ext uri="{FF2B5EF4-FFF2-40B4-BE49-F238E27FC236}">
                  <a16:creationId xmlns:a16="http://schemas.microsoft.com/office/drawing/2014/main" id="{FC853616-3E8F-40AF-8DE2-E4F86C67D96A}"/>
                </a:ext>
              </a:extLst>
            </p:cNvPr>
            <p:cNvSpPr/>
            <p:nvPr/>
          </p:nvSpPr>
          <p:spPr>
            <a:xfrm rot="5016310">
              <a:off x="11564301" y="8266925"/>
              <a:ext cx="228600" cy="473490"/>
            </a:xfrm>
            <a:prstGeom prst="snip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1" name="사각형: 잘린 위쪽 모서리 220">
              <a:extLst>
                <a:ext uri="{FF2B5EF4-FFF2-40B4-BE49-F238E27FC236}">
                  <a16:creationId xmlns:a16="http://schemas.microsoft.com/office/drawing/2014/main" id="{871EBD88-DAF0-4C40-B9E5-71BF223E0873}"/>
                </a:ext>
              </a:extLst>
            </p:cNvPr>
            <p:cNvSpPr/>
            <p:nvPr/>
          </p:nvSpPr>
          <p:spPr>
            <a:xfrm rot="5047954">
              <a:off x="12157433" y="8404827"/>
              <a:ext cx="228600" cy="473490"/>
            </a:xfrm>
            <a:prstGeom prst="snip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43" name="그림 42">
            <a:extLst>
              <a:ext uri="{FF2B5EF4-FFF2-40B4-BE49-F238E27FC236}">
                <a16:creationId xmlns:a16="http://schemas.microsoft.com/office/drawing/2014/main" id="{4E46A012-E23F-48FC-BEC0-BADAC77ED8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9840" y="1498837"/>
            <a:ext cx="1525316" cy="2511428"/>
          </a:xfrm>
          <a:prstGeom prst="rect">
            <a:avLst/>
          </a:prstGeom>
        </p:spPr>
      </p:pic>
      <p:sp>
        <p:nvSpPr>
          <p:cNvPr id="223" name="Object 6">
            <a:extLst>
              <a:ext uri="{FF2B5EF4-FFF2-40B4-BE49-F238E27FC236}">
                <a16:creationId xmlns:a16="http://schemas.microsoft.com/office/drawing/2014/main" id="{D51A4E1E-C0A3-4EAF-88D0-2ADF60CD7C4D}"/>
              </a:ext>
            </a:extLst>
          </p:cNvPr>
          <p:cNvSpPr txBox="1"/>
          <p:nvPr/>
        </p:nvSpPr>
        <p:spPr>
          <a:xfrm>
            <a:off x="4237949" y="1788089"/>
            <a:ext cx="3306870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기본 </a:t>
            </a:r>
            <a:r>
              <a:rPr lang="ko-KR" altLang="en-US" sz="4000" dirty="0" err="1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스탯</a:t>
            </a:r>
            <a:endParaRPr lang="en-US" altLang="ko-KR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4CC9C81F-BD99-4368-83DB-753DFBD8717E}"/>
              </a:ext>
            </a:extLst>
          </p:cNvPr>
          <p:cNvSpPr txBox="1"/>
          <p:nvPr/>
        </p:nvSpPr>
        <p:spPr>
          <a:xfrm>
            <a:off x="4751883" y="2654957"/>
            <a:ext cx="464808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ko-KR" altLang="en-US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무기</a:t>
            </a:r>
            <a:r>
              <a:rPr lang="en-US" altLang="ko-KR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두개의 권총</a:t>
            </a:r>
            <a:endParaRPr lang="en-US" altLang="ko-KR" sz="24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>
              <a:spcBef>
                <a:spcPts val="1800"/>
              </a:spcBef>
            </a:pPr>
            <a:r>
              <a:rPr lang="ko-KR" altLang="en-US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사거리</a:t>
            </a:r>
            <a:r>
              <a:rPr lang="en-US" altLang="ko-KR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</a:t>
            </a:r>
            <a:r>
              <a:rPr lang="ko-KR" altLang="en-US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중거리</a:t>
            </a:r>
            <a:r>
              <a:rPr lang="en-US" altLang="ko-KR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(10</a:t>
            </a:r>
            <a:r>
              <a:rPr lang="ko-KR" altLang="en-US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칸</a:t>
            </a:r>
            <a:r>
              <a:rPr lang="en-US" altLang="ko-KR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)</a:t>
            </a:r>
          </a:p>
          <a:p>
            <a:pPr>
              <a:spcBef>
                <a:spcPts val="1800"/>
              </a:spcBef>
            </a:pPr>
            <a:r>
              <a:rPr lang="ko-KR" altLang="en-US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투사체 발사 형태</a:t>
            </a:r>
            <a:r>
              <a:rPr lang="en-US" altLang="ko-KR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일자형</a:t>
            </a:r>
            <a:endParaRPr lang="en-US" altLang="ko-KR" sz="24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>
              <a:spcBef>
                <a:spcPts val="1800"/>
              </a:spcBef>
            </a:pPr>
            <a:r>
              <a:rPr lang="ko-KR" altLang="en-US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최대 장전 수</a:t>
            </a:r>
            <a:r>
              <a:rPr lang="en-US" altLang="ko-KR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3</a:t>
            </a:r>
          </a:p>
          <a:p>
            <a:pPr>
              <a:spcBef>
                <a:spcPts val="1800"/>
              </a:spcBef>
            </a:pPr>
            <a:r>
              <a:rPr lang="ko-KR" altLang="en-US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시간이 지나면 투사체가 충전된다</a:t>
            </a:r>
            <a:r>
              <a:rPr lang="en-US" altLang="ko-KR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  <a:endParaRPr lang="ko-KR" altLang="en-US" sz="24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232" name="Object 6">
            <a:extLst>
              <a:ext uri="{FF2B5EF4-FFF2-40B4-BE49-F238E27FC236}">
                <a16:creationId xmlns:a16="http://schemas.microsoft.com/office/drawing/2014/main" id="{B81A01C8-990E-4D25-988A-65E1F0DA8B61}"/>
              </a:ext>
            </a:extLst>
          </p:cNvPr>
          <p:cNvSpPr txBox="1"/>
          <p:nvPr/>
        </p:nvSpPr>
        <p:spPr>
          <a:xfrm>
            <a:off x="3951086" y="5950768"/>
            <a:ext cx="2708754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공격</a:t>
            </a:r>
            <a:endParaRPr lang="en-US" altLang="ko-KR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785DBDC6-2827-41A2-8E8F-B73AFE0BE57C}"/>
              </a:ext>
            </a:extLst>
          </p:cNvPr>
          <p:cNvSpPr txBox="1"/>
          <p:nvPr/>
        </p:nvSpPr>
        <p:spPr>
          <a:xfrm>
            <a:off x="4751882" y="6815435"/>
            <a:ext cx="4068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ko-KR" altLang="en-US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전방에 권총을 </a:t>
            </a:r>
            <a:r>
              <a:rPr lang="en-US" altLang="ko-KR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6</a:t>
            </a:r>
            <a:r>
              <a:rPr lang="ko-KR" altLang="en-US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발 발사 한다</a:t>
            </a:r>
            <a:r>
              <a:rPr lang="en-US" altLang="ko-KR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  <a:endParaRPr lang="ko-KR" altLang="en-US" sz="24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240" name="Object 6">
            <a:extLst>
              <a:ext uri="{FF2B5EF4-FFF2-40B4-BE49-F238E27FC236}">
                <a16:creationId xmlns:a16="http://schemas.microsoft.com/office/drawing/2014/main" id="{C8FF37C0-F0D0-4DB0-A5B1-5BC90FCE60E6}"/>
              </a:ext>
            </a:extLst>
          </p:cNvPr>
          <p:cNvSpPr txBox="1"/>
          <p:nvPr/>
        </p:nvSpPr>
        <p:spPr>
          <a:xfrm>
            <a:off x="4551675" y="7575960"/>
            <a:ext cx="2708754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40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스킬 공격</a:t>
            </a:r>
            <a:endParaRPr lang="en-US" altLang="ko-KR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254" name="TextBox 253">
            <a:extLst>
              <a:ext uri="{FF2B5EF4-FFF2-40B4-BE49-F238E27FC236}">
                <a16:creationId xmlns:a16="http://schemas.microsoft.com/office/drawing/2014/main" id="{4E728410-5ECA-4FFE-92A4-0B5307DDCDF1}"/>
              </a:ext>
            </a:extLst>
          </p:cNvPr>
          <p:cNvSpPr txBox="1"/>
          <p:nvPr/>
        </p:nvSpPr>
        <p:spPr>
          <a:xfrm>
            <a:off x="4727629" y="8445575"/>
            <a:ext cx="5423106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ko-KR" altLang="en-US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전방에 </a:t>
            </a:r>
            <a:r>
              <a:rPr lang="en-US" altLang="ko-KR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12</a:t>
            </a:r>
            <a:r>
              <a:rPr lang="ko-KR" altLang="en-US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발의 권총을 연달아 발사한다</a:t>
            </a:r>
            <a:r>
              <a:rPr lang="en-US" altLang="ko-KR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  <a:p>
            <a:pPr>
              <a:spcBef>
                <a:spcPts val="1800"/>
              </a:spcBef>
            </a:pPr>
            <a:r>
              <a:rPr lang="ko-KR" altLang="en-US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경로에 블록이 있으면 파괴한다</a:t>
            </a:r>
            <a:r>
              <a:rPr lang="en-US" altLang="ko-KR" sz="2400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  <a:endParaRPr lang="ko-KR" altLang="en-US" sz="2400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258" name="Object 6">
            <a:extLst>
              <a:ext uri="{FF2B5EF4-FFF2-40B4-BE49-F238E27FC236}">
                <a16:creationId xmlns:a16="http://schemas.microsoft.com/office/drawing/2014/main" id="{DAA04E5D-9EA8-4BCB-8811-B656D9A9C91C}"/>
              </a:ext>
            </a:extLst>
          </p:cNvPr>
          <p:cNvSpPr txBox="1"/>
          <p:nvPr/>
        </p:nvSpPr>
        <p:spPr>
          <a:xfrm>
            <a:off x="-685800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 플레이</a:t>
            </a:r>
            <a:endParaRPr lang="en-US" altLang="ko-KR" sz="5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877B07-AD32-4F07-8245-2E240D21C493}"/>
              </a:ext>
            </a:extLst>
          </p:cNvPr>
          <p:cNvSpPr txBox="1"/>
          <p:nvPr/>
        </p:nvSpPr>
        <p:spPr>
          <a:xfrm>
            <a:off x="11001015" y="3927027"/>
            <a:ext cx="706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조준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5654D00D-7BCA-4E70-82E6-E6ACA0D6BEDF}"/>
              </a:ext>
            </a:extLst>
          </p:cNvPr>
          <p:cNvSpPr txBox="1"/>
          <p:nvPr/>
        </p:nvSpPr>
        <p:spPr>
          <a:xfrm>
            <a:off x="11020668" y="6883158"/>
            <a:ext cx="706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공격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4FE751A3-5160-4137-9CD4-725AC4D82FE3}"/>
              </a:ext>
            </a:extLst>
          </p:cNvPr>
          <p:cNvSpPr txBox="1"/>
          <p:nvPr/>
        </p:nvSpPr>
        <p:spPr>
          <a:xfrm>
            <a:off x="11001016" y="9757236"/>
            <a:ext cx="706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스킬</a:t>
            </a:r>
          </a:p>
        </p:txBody>
      </p:sp>
      <p:sp>
        <p:nvSpPr>
          <p:cNvPr id="99" name="Object 9">
            <a:extLst>
              <a:ext uri="{FF2B5EF4-FFF2-40B4-BE49-F238E27FC236}">
                <a16:creationId xmlns:a16="http://schemas.microsoft.com/office/drawing/2014/main" id="{A445E258-DA86-487B-A100-59091954B1F2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03</a:t>
            </a: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100" name="사각형: 잘린 위쪽 모서리 99">
            <a:extLst>
              <a:ext uri="{FF2B5EF4-FFF2-40B4-BE49-F238E27FC236}">
                <a16:creationId xmlns:a16="http://schemas.microsoft.com/office/drawing/2014/main" id="{7FA75712-6578-493C-A9DB-F542C3F11F1E}"/>
              </a:ext>
            </a:extLst>
          </p:cNvPr>
          <p:cNvSpPr/>
          <p:nvPr/>
        </p:nvSpPr>
        <p:spPr>
          <a:xfrm rot="5047954">
            <a:off x="13391690" y="5664384"/>
            <a:ext cx="228600" cy="473490"/>
          </a:xfrm>
          <a:prstGeom prst="snip2SameRect">
            <a:avLst/>
          </a:prstGeom>
          <a:solidFill>
            <a:srgbClr val="A59D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사각형: 잘린 위쪽 모서리 100">
            <a:extLst>
              <a:ext uri="{FF2B5EF4-FFF2-40B4-BE49-F238E27FC236}">
                <a16:creationId xmlns:a16="http://schemas.microsoft.com/office/drawing/2014/main" id="{8122267B-2F73-4ACA-84C2-CC5D1FA86708}"/>
              </a:ext>
            </a:extLst>
          </p:cNvPr>
          <p:cNvSpPr/>
          <p:nvPr/>
        </p:nvSpPr>
        <p:spPr>
          <a:xfrm rot="5016310">
            <a:off x="15386321" y="5141302"/>
            <a:ext cx="228600" cy="473490"/>
          </a:xfrm>
          <a:prstGeom prst="snip2SameRect">
            <a:avLst/>
          </a:prstGeom>
          <a:solidFill>
            <a:srgbClr val="A59D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사각형: 잘린 위쪽 모서리 101">
            <a:extLst>
              <a:ext uri="{FF2B5EF4-FFF2-40B4-BE49-F238E27FC236}">
                <a16:creationId xmlns:a16="http://schemas.microsoft.com/office/drawing/2014/main" id="{0B1B6BFE-0818-4D5E-9FFC-69DB88411988}"/>
              </a:ext>
            </a:extLst>
          </p:cNvPr>
          <p:cNvSpPr/>
          <p:nvPr/>
        </p:nvSpPr>
        <p:spPr>
          <a:xfrm rot="5047954">
            <a:off x="14020490" y="5284530"/>
            <a:ext cx="228600" cy="473490"/>
          </a:xfrm>
          <a:prstGeom prst="snip2SameRect">
            <a:avLst/>
          </a:prstGeom>
          <a:solidFill>
            <a:srgbClr val="A59D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사각형: 잘린 위쪽 모서리 102">
            <a:extLst>
              <a:ext uri="{FF2B5EF4-FFF2-40B4-BE49-F238E27FC236}">
                <a16:creationId xmlns:a16="http://schemas.microsoft.com/office/drawing/2014/main" id="{478898ED-81A9-4506-B714-37B6CCEA06A9}"/>
              </a:ext>
            </a:extLst>
          </p:cNvPr>
          <p:cNvSpPr/>
          <p:nvPr/>
        </p:nvSpPr>
        <p:spPr>
          <a:xfrm rot="5016310">
            <a:off x="16116731" y="5286585"/>
            <a:ext cx="228600" cy="473490"/>
          </a:xfrm>
          <a:prstGeom prst="snip2SameRect">
            <a:avLst/>
          </a:prstGeom>
          <a:solidFill>
            <a:srgbClr val="A59D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사각형: 잘린 위쪽 모서리 103">
            <a:extLst>
              <a:ext uri="{FF2B5EF4-FFF2-40B4-BE49-F238E27FC236}">
                <a16:creationId xmlns:a16="http://schemas.microsoft.com/office/drawing/2014/main" id="{E2C5F76C-5C2C-4096-8009-7EDF2BCD4BC1}"/>
              </a:ext>
            </a:extLst>
          </p:cNvPr>
          <p:cNvSpPr/>
          <p:nvPr/>
        </p:nvSpPr>
        <p:spPr>
          <a:xfrm rot="5016310">
            <a:off x="17737233" y="8038651"/>
            <a:ext cx="228600" cy="473490"/>
          </a:xfrm>
          <a:prstGeom prst="snip2Same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27D93A-7A3F-4392-BFBF-898AFD61282E}"/>
              </a:ext>
            </a:extLst>
          </p:cNvPr>
          <p:cNvSpPr txBox="1"/>
          <p:nvPr/>
        </p:nvSpPr>
        <p:spPr>
          <a:xfrm>
            <a:off x="12830520" y="3309927"/>
            <a:ext cx="3916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조준 시 투사체의 경로가 표시됩니다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  <a:endParaRPr lang="ko-KR" altLang="en-US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DE88F7-898E-4303-9746-B605E38B4A92}"/>
              </a:ext>
            </a:extLst>
          </p:cNvPr>
          <p:cNvSpPr txBox="1"/>
          <p:nvPr/>
        </p:nvSpPr>
        <p:spPr>
          <a:xfrm>
            <a:off x="12326065" y="6351510"/>
            <a:ext cx="4945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투사체는 보고 피할 수 있는 속도로 움직입니다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  <a:endParaRPr lang="ko-KR" altLang="en-US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8C566107-B9DB-42BE-84C0-38E660424AA5}"/>
              </a:ext>
            </a:extLst>
          </p:cNvPr>
          <p:cNvSpPr txBox="1"/>
          <p:nvPr/>
        </p:nvSpPr>
        <p:spPr>
          <a:xfrm>
            <a:off x="12422837" y="9219627"/>
            <a:ext cx="4794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스킬 투사체는 비교적 빠른 속도로 움직입니다</a:t>
            </a:r>
            <a:r>
              <a:rPr lang="en-US" altLang="ko-KR" dirty="0"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  <a:endParaRPr lang="ko-KR" altLang="en-US" dirty="0"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9152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모서리가 접힌 도형 4">
            <a:extLst>
              <a:ext uri="{FF2B5EF4-FFF2-40B4-BE49-F238E27FC236}">
                <a16:creationId xmlns:a16="http://schemas.microsoft.com/office/drawing/2014/main" id="{7EA6AE49-709E-4EBB-ADA7-72E7771E49AE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sp>
        <p:nvSpPr>
          <p:cNvPr id="11" name="Object 6">
            <a:extLst>
              <a:ext uri="{FF2B5EF4-FFF2-40B4-BE49-F238E27FC236}">
                <a16:creationId xmlns:a16="http://schemas.microsoft.com/office/drawing/2014/main" id="{DE2B14EE-DF4E-4150-AA42-A5D0097346DD}"/>
              </a:ext>
            </a:extLst>
          </p:cNvPr>
          <p:cNvSpPr txBox="1"/>
          <p:nvPr/>
        </p:nvSpPr>
        <p:spPr>
          <a:xfrm>
            <a:off x="-685800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게임소개</a:t>
            </a:r>
            <a:endParaRPr 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08F8E359-6B43-46E1-B4DA-8151C3E19B74}"/>
              </a:ext>
            </a:extLst>
          </p:cNvPr>
          <p:cNvSpPr txBox="1"/>
          <p:nvPr/>
        </p:nvSpPr>
        <p:spPr>
          <a:xfrm>
            <a:off x="4397056" y="515927"/>
            <a:ext cx="5356544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 모드</a:t>
            </a:r>
            <a:endParaRPr lang="en-US" altLang="ko-KR" sz="5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348C57-AF55-44BA-94A1-ED0933031AC2}"/>
              </a:ext>
            </a:extLst>
          </p:cNvPr>
          <p:cNvSpPr txBox="1"/>
          <p:nvPr/>
        </p:nvSpPr>
        <p:spPr>
          <a:xfrm>
            <a:off x="7543800" y="601547"/>
            <a:ext cx="12989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3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젬스내치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(Gem</a:t>
            </a: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Snatch) </a:t>
            </a:r>
            <a:endParaRPr lang="ko-KR" altLang="en-US" sz="3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5" name="Object 9">
            <a:extLst>
              <a:ext uri="{FF2B5EF4-FFF2-40B4-BE49-F238E27FC236}">
                <a16:creationId xmlns:a16="http://schemas.microsoft.com/office/drawing/2014/main" id="{C2304A2D-DB67-4A99-BA45-90152B266E7A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02</a:t>
            </a: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BE7BB4F-E4A0-47B0-83C9-75575C7FC71D}"/>
              </a:ext>
            </a:extLst>
          </p:cNvPr>
          <p:cNvSpPr/>
          <p:nvPr/>
        </p:nvSpPr>
        <p:spPr>
          <a:xfrm>
            <a:off x="7795146" y="2662974"/>
            <a:ext cx="10515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3000"/>
              </a:spcBef>
            </a:pP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맵 중앙의 보물상자에서 보석이 시간 마다 한 개씩 생성됩니다</a:t>
            </a:r>
            <a:r>
              <a:rPr lang="en-US" altLang="ko-KR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7DC8FCC-A2BE-4D7A-8367-580D1DFB97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486" y="1714500"/>
            <a:ext cx="2832588" cy="22886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82FF114-2FEB-4D5E-89D7-17BB8AE62A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0370" y="4364316"/>
            <a:ext cx="2832588" cy="532113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C8B6D7A-4A69-4FEA-8D4B-3773833EB0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4457700"/>
            <a:ext cx="685800" cy="785917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56CEA119-BCE7-480D-86D8-1E931E2FF1C5}"/>
              </a:ext>
            </a:extLst>
          </p:cNvPr>
          <p:cNvSpPr/>
          <p:nvPr/>
        </p:nvSpPr>
        <p:spPr>
          <a:xfrm>
            <a:off x="6069333" y="4527492"/>
            <a:ext cx="39466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3600" b="1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gency FB" panose="020B0503020202020204" pitchFamily="34" charset="0"/>
              </a:rPr>
              <a:t>5</a:t>
            </a:r>
            <a:endParaRPr lang="en-US" altLang="ko-KR" sz="3600" b="1" cap="none" spc="0" dirty="0">
              <a:ln w="1016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453FB0F-E0ED-494C-A82E-19C5D197E3FE}"/>
              </a:ext>
            </a:extLst>
          </p:cNvPr>
          <p:cNvSpPr/>
          <p:nvPr/>
        </p:nvSpPr>
        <p:spPr>
          <a:xfrm>
            <a:off x="7795146" y="6286500"/>
            <a:ext cx="10227358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3000"/>
              </a:spcBef>
            </a:pP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플레이어는 보석을 주울 수 있으며 플레이어가 획득한 보석만큼</a:t>
            </a:r>
            <a:endParaRPr lang="en-US" altLang="ko-KR" sz="28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spcBef>
                <a:spcPts val="3000"/>
              </a:spcBef>
            </a:pP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플레이어의 머리 위에 보석의 개수가 표시됩니다</a:t>
            </a:r>
            <a:r>
              <a:rPr lang="en-US" altLang="ko-KR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36052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사각형: 모서리가 접힌 도형 4">
            <a:extLst>
              <a:ext uri="{FF2B5EF4-FFF2-40B4-BE49-F238E27FC236}">
                <a16:creationId xmlns:a16="http://schemas.microsoft.com/office/drawing/2014/main" id="{7EA6AE49-709E-4EBB-ADA7-72E7771E49AE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sp>
        <p:nvSpPr>
          <p:cNvPr id="11" name="Object 6">
            <a:extLst>
              <a:ext uri="{FF2B5EF4-FFF2-40B4-BE49-F238E27FC236}">
                <a16:creationId xmlns:a16="http://schemas.microsoft.com/office/drawing/2014/main" id="{DE2B14EE-DF4E-4150-AA42-A5D0097346DD}"/>
              </a:ext>
            </a:extLst>
          </p:cNvPr>
          <p:cNvSpPr txBox="1"/>
          <p:nvPr/>
        </p:nvSpPr>
        <p:spPr>
          <a:xfrm>
            <a:off x="-685800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게임소개</a:t>
            </a:r>
            <a:endParaRPr lang="en-US" sz="54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08F8E359-6B43-46E1-B4DA-8151C3E19B74}"/>
              </a:ext>
            </a:extLst>
          </p:cNvPr>
          <p:cNvSpPr txBox="1"/>
          <p:nvPr/>
        </p:nvSpPr>
        <p:spPr>
          <a:xfrm>
            <a:off x="4397056" y="515927"/>
            <a:ext cx="5356544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 모드</a:t>
            </a:r>
            <a:endParaRPr lang="en-US" altLang="ko-KR" sz="5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348C57-AF55-44BA-94A1-ED0933031AC2}"/>
              </a:ext>
            </a:extLst>
          </p:cNvPr>
          <p:cNvSpPr txBox="1"/>
          <p:nvPr/>
        </p:nvSpPr>
        <p:spPr>
          <a:xfrm>
            <a:off x="7543800" y="601547"/>
            <a:ext cx="12989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360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젬스내치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(Gem</a:t>
            </a:r>
            <a:r>
              <a:rPr lang="ko-KR" altLang="en-US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en-US" altLang="ko-KR" sz="3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Snatch) </a:t>
            </a:r>
            <a:endParaRPr lang="ko-KR" altLang="en-US" sz="3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5" name="Object 9">
            <a:extLst>
              <a:ext uri="{FF2B5EF4-FFF2-40B4-BE49-F238E27FC236}">
                <a16:creationId xmlns:a16="http://schemas.microsoft.com/office/drawing/2014/main" id="{C2304A2D-DB67-4A99-BA45-90152B266E7A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02</a:t>
            </a: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BE7BB4F-E4A0-47B0-83C9-75575C7FC71D}"/>
              </a:ext>
            </a:extLst>
          </p:cNvPr>
          <p:cNvSpPr/>
          <p:nvPr/>
        </p:nvSpPr>
        <p:spPr>
          <a:xfrm>
            <a:off x="7924800" y="2662974"/>
            <a:ext cx="10515600" cy="2154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3000"/>
              </a:spcBef>
            </a:pP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플레이어는 상대 플레이어를 처치 할 수 있으며 </a:t>
            </a:r>
            <a:endParaRPr lang="en-US" altLang="ko-KR" sz="28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spcBef>
                <a:spcPts val="3000"/>
              </a:spcBef>
            </a:pP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처치 당한 플레이어는 자신의 머리위에 표시된 개수의</a:t>
            </a:r>
            <a:r>
              <a:rPr lang="en-US" altLang="ko-KR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절반만큼</a:t>
            </a:r>
            <a:endParaRPr lang="en-US" altLang="ko-KR" sz="28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spcBef>
                <a:spcPts val="3000"/>
              </a:spcBef>
            </a:pP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죽은 자리에 보석을 떨어트립니다</a:t>
            </a:r>
            <a:r>
              <a:rPr lang="en-US" altLang="ko-KR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453FB0F-E0ED-494C-A82E-19C5D197E3FE}"/>
              </a:ext>
            </a:extLst>
          </p:cNvPr>
          <p:cNvSpPr/>
          <p:nvPr/>
        </p:nvSpPr>
        <p:spPr>
          <a:xfrm>
            <a:off x="7924800" y="7005072"/>
            <a:ext cx="10492854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3000"/>
              </a:spcBef>
            </a:pP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보물상자에서 나오는 보석을 줍거나 상대 플레이어를 처치하여</a:t>
            </a:r>
            <a:endParaRPr lang="en-US" altLang="ko-KR" sz="28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  <a:p>
            <a:pPr>
              <a:spcBef>
                <a:spcPts val="3000"/>
              </a:spcBef>
            </a:pP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보석 </a:t>
            </a:r>
            <a:r>
              <a:rPr lang="en-US" altLang="ko-KR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10</a:t>
            </a: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 이상을 모은 상태에서 </a:t>
            </a:r>
            <a:r>
              <a:rPr lang="en-US" altLang="ko-KR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15</a:t>
            </a:r>
            <a:r>
              <a:rPr lang="ko-KR" altLang="en-US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초를 버티면 승리합니다</a:t>
            </a:r>
            <a:r>
              <a:rPr lang="en-US" altLang="ko-KR" sz="2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544D66F-D9F8-4E38-871B-24F36C8932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2399775"/>
            <a:ext cx="3609054" cy="274372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87AC79EA-7B10-4BEB-922C-17CBC8DD49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4097" y="6089211"/>
            <a:ext cx="1143001" cy="1309862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79C8192F-587E-4E9E-B1EE-9231CE61078C}"/>
              </a:ext>
            </a:extLst>
          </p:cNvPr>
          <p:cNvSpPr/>
          <p:nvPr/>
        </p:nvSpPr>
        <p:spPr>
          <a:xfrm>
            <a:off x="5181027" y="6236310"/>
            <a:ext cx="964714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6000" b="1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gency FB" panose="020B0503020202020204" pitchFamily="34" charset="0"/>
              </a:rPr>
              <a:t>10</a:t>
            </a:r>
            <a:endParaRPr lang="en-US" altLang="ko-KR" sz="4400" b="1" cap="none" spc="0" dirty="0">
              <a:ln w="1016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7" name="화살표: 위쪽 6">
            <a:extLst>
              <a:ext uri="{FF2B5EF4-FFF2-40B4-BE49-F238E27FC236}">
                <a16:creationId xmlns:a16="http://schemas.microsoft.com/office/drawing/2014/main" id="{39E33A48-4589-44E0-B6D7-777EA11FFA95}"/>
              </a:ext>
            </a:extLst>
          </p:cNvPr>
          <p:cNvSpPr/>
          <p:nvPr/>
        </p:nvSpPr>
        <p:spPr>
          <a:xfrm>
            <a:off x="6679714" y="6134100"/>
            <a:ext cx="483086" cy="1063170"/>
          </a:xfrm>
          <a:prstGeom prst="upArrow">
            <a:avLst/>
          </a:prstGeom>
          <a:solidFill>
            <a:srgbClr val="9A57CD"/>
          </a:solidFill>
          <a:ln>
            <a:solidFill>
              <a:srgbClr val="3802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사각형: 잘린 위쪽 모서리 9">
            <a:extLst>
              <a:ext uri="{FF2B5EF4-FFF2-40B4-BE49-F238E27FC236}">
                <a16:creationId xmlns:a16="http://schemas.microsoft.com/office/drawing/2014/main" id="{26984285-D358-48A5-AB92-74ADD019FD8D}"/>
              </a:ext>
            </a:extLst>
          </p:cNvPr>
          <p:cNvSpPr/>
          <p:nvPr/>
        </p:nvSpPr>
        <p:spPr>
          <a:xfrm>
            <a:off x="5501458" y="7734300"/>
            <a:ext cx="381000" cy="205011"/>
          </a:xfrm>
          <a:prstGeom prst="snip2SameRect">
            <a:avLst/>
          </a:prstGeom>
          <a:solidFill>
            <a:srgbClr val="F7C30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잘린 위쪽 모서리 24">
            <a:extLst>
              <a:ext uri="{FF2B5EF4-FFF2-40B4-BE49-F238E27FC236}">
                <a16:creationId xmlns:a16="http://schemas.microsoft.com/office/drawing/2014/main" id="{ED143C47-065F-40EC-A5F1-135520BAD358}"/>
              </a:ext>
            </a:extLst>
          </p:cNvPr>
          <p:cNvSpPr/>
          <p:nvPr/>
        </p:nvSpPr>
        <p:spPr>
          <a:xfrm>
            <a:off x="5647570" y="7676708"/>
            <a:ext cx="102086" cy="54931"/>
          </a:xfrm>
          <a:prstGeom prst="snip2SameRect">
            <a:avLst/>
          </a:prstGeom>
          <a:solidFill>
            <a:srgbClr val="F7C30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50756A5-626E-4E33-9F41-94CFBD2B903B}"/>
              </a:ext>
            </a:extLst>
          </p:cNvPr>
          <p:cNvGrpSpPr/>
          <p:nvPr/>
        </p:nvGrpSpPr>
        <p:grpSpPr>
          <a:xfrm>
            <a:off x="5029200" y="7887225"/>
            <a:ext cx="1338828" cy="1338828"/>
            <a:chOff x="5318942" y="7887225"/>
            <a:chExt cx="1338828" cy="1338828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070F2CDE-1AA4-4CDC-A900-ED39672D0DF9}"/>
                </a:ext>
              </a:extLst>
            </p:cNvPr>
            <p:cNvSpPr/>
            <p:nvPr/>
          </p:nvSpPr>
          <p:spPr>
            <a:xfrm>
              <a:off x="5318942" y="7887225"/>
              <a:ext cx="1338828" cy="1338828"/>
            </a:xfrm>
            <a:prstGeom prst="ellipse">
              <a:avLst/>
            </a:prstGeom>
            <a:solidFill>
              <a:srgbClr val="F7C30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A6AE6326-8A4B-4A9C-BB7E-3B8ECD32B8E0}"/>
                </a:ext>
              </a:extLst>
            </p:cNvPr>
            <p:cNvSpPr/>
            <p:nvPr/>
          </p:nvSpPr>
          <p:spPr>
            <a:xfrm>
              <a:off x="5452440" y="8020723"/>
              <a:ext cx="1071831" cy="1071831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6" name="타원 15">
            <a:extLst>
              <a:ext uri="{FF2B5EF4-FFF2-40B4-BE49-F238E27FC236}">
                <a16:creationId xmlns:a16="http://schemas.microsoft.com/office/drawing/2014/main" id="{F746C2DA-0A76-4674-B292-C6809FCC31C9}"/>
              </a:ext>
            </a:extLst>
          </p:cNvPr>
          <p:cNvSpPr/>
          <p:nvPr/>
        </p:nvSpPr>
        <p:spPr>
          <a:xfrm>
            <a:off x="5645221" y="8510266"/>
            <a:ext cx="115413" cy="115413"/>
          </a:xfrm>
          <a:prstGeom prst="ellipse">
            <a:avLst/>
          </a:prstGeom>
          <a:solidFill>
            <a:srgbClr val="3A3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화살표: 위쪽 18">
            <a:extLst>
              <a:ext uri="{FF2B5EF4-FFF2-40B4-BE49-F238E27FC236}">
                <a16:creationId xmlns:a16="http://schemas.microsoft.com/office/drawing/2014/main" id="{3E3D8EFA-FC9E-4722-B075-16712C599DF6}"/>
              </a:ext>
            </a:extLst>
          </p:cNvPr>
          <p:cNvSpPr/>
          <p:nvPr/>
        </p:nvSpPr>
        <p:spPr>
          <a:xfrm>
            <a:off x="5654216" y="8094660"/>
            <a:ext cx="95440" cy="345001"/>
          </a:xfrm>
          <a:prstGeom prst="upArrow">
            <a:avLst/>
          </a:prstGeom>
          <a:solidFill>
            <a:srgbClr val="3A3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화살표: 위쪽 26">
            <a:extLst>
              <a:ext uri="{FF2B5EF4-FFF2-40B4-BE49-F238E27FC236}">
                <a16:creationId xmlns:a16="http://schemas.microsoft.com/office/drawing/2014/main" id="{C7FE78F2-4E08-4157-B85A-9EE628211265}"/>
              </a:ext>
            </a:extLst>
          </p:cNvPr>
          <p:cNvSpPr/>
          <p:nvPr/>
        </p:nvSpPr>
        <p:spPr>
          <a:xfrm rot="8100000">
            <a:off x="5847943" y="8610011"/>
            <a:ext cx="79913" cy="280047"/>
          </a:xfrm>
          <a:prstGeom prst="upArrow">
            <a:avLst/>
          </a:prstGeom>
          <a:solidFill>
            <a:srgbClr val="3A3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3CB15DF-B5F5-4F0A-AE7E-A6BA73C672F2}"/>
              </a:ext>
            </a:extLst>
          </p:cNvPr>
          <p:cNvSpPr/>
          <p:nvPr/>
        </p:nvSpPr>
        <p:spPr>
          <a:xfrm>
            <a:off x="6252152" y="8020723"/>
            <a:ext cx="1434949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6000" b="1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gency FB" panose="020B0503020202020204" pitchFamily="34" charset="0"/>
              </a:rPr>
              <a:t>15s</a:t>
            </a:r>
            <a:endParaRPr lang="en-US" altLang="ko-KR" sz="4400" b="1" cap="none" spc="0" dirty="0">
              <a:ln w="1016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7557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599500A-C3B9-4346-9E32-8AE07A3642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2411" y="2353511"/>
            <a:ext cx="12158331" cy="6845669"/>
          </a:xfrm>
          <a:prstGeom prst="rect">
            <a:avLst/>
          </a:prstGeom>
        </p:spPr>
      </p:pic>
      <p:grpSp>
        <p:nvGrpSpPr>
          <p:cNvPr id="42" name="그룹 41">
            <a:extLst>
              <a:ext uri="{FF2B5EF4-FFF2-40B4-BE49-F238E27FC236}">
                <a16:creationId xmlns:a16="http://schemas.microsoft.com/office/drawing/2014/main" id="{74F88C1D-97FA-4466-B0AE-9E4016D355D4}"/>
              </a:ext>
            </a:extLst>
          </p:cNvPr>
          <p:cNvGrpSpPr/>
          <p:nvPr/>
        </p:nvGrpSpPr>
        <p:grpSpPr>
          <a:xfrm>
            <a:off x="10195328" y="3882657"/>
            <a:ext cx="1912501" cy="1269079"/>
            <a:chOff x="5366158" y="1489370"/>
            <a:chExt cx="1459686" cy="968604"/>
          </a:xfrm>
        </p:grpSpPr>
        <p:sp>
          <p:nvSpPr>
            <p:cNvPr id="52" name="사각형: 둥근 모서리 51">
              <a:extLst>
                <a:ext uri="{FF2B5EF4-FFF2-40B4-BE49-F238E27FC236}">
                  <a16:creationId xmlns:a16="http://schemas.microsoft.com/office/drawing/2014/main" id="{C85F45B1-F246-4D9A-8ABC-D333E788CEA5}"/>
                </a:ext>
              </a:extLst>
            </p:cNvPr>
            <p:cNvSpPr/>
            <p:nvPr/>
          </p:nvSpPr>
          <p:spPr>
            <a:xfrm>
              <a:off x="5366158" y="2011541"/>
              <a:ext cx="1459684" cy="251670"/>
            </a:xfrm>
            <a:prstGeom prst="round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사각형: 둥근 모서리 52">
              <a:extLst>
                <a:ext uri="{FF2B5EF4-FFF2-40B4-BE49-F238E27FC236}">
                  <a16:creationId xmlns:a16="http://schemas.microsoft.com/office/drawing/2014/main" id="{252390A0-F55A-4DAD-BBDC-1A247E0C241E}"/>
                </a:ext>
              </a:extLst>
            </p:cNvPr>
            <p:cNvSpPr/>
            <p:nvPr/>
          </p:nvSpPr>
          <p:spPr>
            <a:xfrm>
              <a:off x="5366158" y="2273417"/>
              <a:ext cx="486562" cy="184557"/>
            </a:xfrm>
            <a:prstGeom prst="round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40F6B945-F015-4083-98C6-2FA6BC21DD5A}"/>
                </a:ext>
              </a:extLst>
            </p:cNvPr>
            <p:cNvSpPr/>
            <p:nvPr/>
          </p:nvSpPr>
          <p:spPr>
            <a:xfrm>
              <a:off x="5852720" y="2273417"/>
              <a:ext cx="486562" cy="184557"/>
            </a:xfrm>
            <a:prstGeom prst="round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사각형: 둥근 모서리 54">
              <a:extLst>
                <a:ext uri="{FF2B5EF4-FFF2-40B4-BE49-F238E27FC236}">
                  <a16:creationId xmlns:a16="http://schemas.microsoft.com/office/drawing/2014/main" id="{7209F532-029E-4BDA-889A-6FB725326137}"/>
                </a:ext>
              </a:extLst>
            </p:cNvPr>
            <p:cNvSpPr/>
            <p:nvPr/>
          </p:nvSpPr>
          <p:spPr>
            <a:xfrm>
              <a:off x="6339282" y="2273417"/>
              <a:ext cx="486562" cy="184557"/>
            </a:xfrm>
            <a:prstGeom prst="round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사각형: 둥근 모서리 55">
              <a:extLst>
                <a:ext uri="{FF2B5EF4-FFF2-40B4-BE49-F238E27FC236}">
                  <a16:creationId xmlns:a16="http://schemas.microsoft.com/office/drawing/2014/main" id="{A687A939-7146-483A-82B9-D84BE12C1711}"/>
                </a:ext>
              </a:extLst>
            </p:cNvPr>
            <p:cNvSpPr/>
            <p:nvPr/>
          </p:nvSpPr>
          <p:spPr>
            <a:xfrm>
              <a:off x="5375713" y="2026283"/>
              <a:ext cx="1432800" cy="115278"/>
            </a:xfrm>
            <a:prstGeom prst="roundRect">
              <a:avLst/>
            </a:prstGeom>
            <a:solidFill>
              <a:srgbClr val="AEE4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사각형: 둥근 모서리 56">
              <a:extLst>
                <a:ext uri="{FF2B5EF4-FFF2-40B4-BE49-F238E27FC236}">
                  <a16:creationId xmlns:a16="http://schemas.microsoft.com/office/drawing/2014/main" id="{CB558E11-2374-4995-AE66-FE2B7CEE8163}"/>
                </a:ext>
              </a:extLst>
            </p:cNvPr>
            <p:cNvSpPr/>
            <p:nvPr/>
          </p:nvSpPr>
          <p:spPr>
            <a:xfrm>
              <a:off x="5378400" y="2286000"/>
              <a:ext cx="450000" cy="88783"/>
            </a:xfrm>
            <a:prstGeom prst="roundRect">
              <a:avLst/>
            </a:prstGeom>
            <a:solidFill>
              <a:srgbClr val="FFD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사각형: 둥근 모서리 57">
              <a:extLst>
                <a:ext uri="{FF2B5EF4-FFF2-40B4-BE49-F238E27FC236}">
                  <a16:creationId xmlns:a16="http://schemas.microsoft.com/office/drawing/2014/main" id="{58D8FD76-E96A-47C6-B807-2DE8730D9D57}"/>
                </a:ext>
              </a:extLst>
            </p:cNvPr>
            <p:cNvSpPr/>
            <p:nvPr/>
          </p:nvSpPr>
          <p:spPr>
            <a:xfrm>
              <a:off x="5864962" y="2286000"/>
              <a:ext cx="450000" cy="88783"/>
            </a:xfrm>
            <a:prstGeom prst="roundRect">
              <a:avLst/>
            </a:prstGeom>
            <a:solidFill>
              <a:srgbClr val="FFD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사각형: 둥근 모서리 58">
              <a:extLst>
                <a:ext uri="{FF2B5EF4-FFF2-40B4-BE49-F238E27FC236}">
                  <a16:creationId xmlns:a16="http://schemas.microsoft.com/office/drawing/2014/main" id="{F97BD7DA-E005-4124-9CE1-64B2431597E9}"/>
                </a:ext>
              </a:extLst>
            </p:cNvPr>
            <p:cNvSpPr/>
            <p:nvPr/>
          </p:nvSpPr>
          <p:spPr>
            <a:xfrm>
              <a:off x="6351524" y="2286000"/>
              <a:ext cx="450000" cy="88783"/>
            </a:xfrm>
            <a:prstGeom prst="roundRect">
              <a:avLst/>
            </a:prstGeom>
            <a:solidFill>
              <a:srgbClr val="FFD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BA3F01AC-FF23-46E7-A25F-2E028A82B4A5}"/>
                </a:ext>
              </a:extLst>
            </p:cNvPr>
            <p:cNvSpPr/>
            <p:nvPr/>
          </p:nvSpPr>
          <p:spPr>
            <a:xfrm>
              <a:off x="5729528" y="1838322"/>
              <a:ext cx="720866" cy="4463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3200" b="1" cap="none" spc="0" dirty="0">
                  <a:ln w="10160">
                    <a:solidFill>
                      <a:schemeClr val="tx1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gency FB" panose="020B0503020202020204" pitchFamily="34" charset="0"/>
                </a:rPr>
                <a:t>5030</a:t>
              </a: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50528A43-C729-43D0-A218-0A036D127C14}"/>
                </a:ext>
              </a:extLst>
            </p:cNvPr>
            <p:cNvSpPr/>
            <p:nvPr/>
          </p:nvSpPr>
          <p:spPr>
            <a:xfrm>
              <a:off x="5565969" y="1489370"/>
              <a:ext cx="1002264" cy="49330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ko-KR" sz="3600" b="1" dirty="0">
                  <a:ln w="10160">
                    <a:solidFill>
                      <a:schemeClr val="tx1"/>
                    </a:solidFill>
                    <a:prstDash val="solid"/>
                  </a:ln>
                  <a:solidFill>
                    <a:schemeClr val="accent1">
                      <a:lumMod val="40000"/>
                      <a:lumOff val="60000"/>
                    </a:schemeClr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  <a:latin typeface="Agency FB" panose="020B0503020202020204" pitchFamily="34" charset="0"/>
                </a:rPr>
                <a:t>Player1</a:t>
              </a:r>
              <a:endParaRPr lang="en-US" altLang="ko-KR" sz="3600" b="1" cap="none" spc="0" dirty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gency FB" panose="020B0503020202020204" pitchFamily="34" charset="0"/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D4624340-E9B4-4010-9FC7-44C450A95A02}"/>
              </a:ext>
            </a:extLst>
          </p:cNvPr>
          <p:cNvGrpSpPr/>
          <p:nvPr/>
        </p:nvGrpSpPr>
        <p:grpSpPr>
          <a:xfrm>
            <a:off x="10195328" y="5165298"/>
            <a:ext cx="1912498" cy="110287"/>
            <a:chOff x="5360835" y="1797013"/>
            <a:chExt cx="1459684" cy="84175"/>
          </a:xfrm>
        </p:grpSpPr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7C2C3653-2DF3-4DF2-8593-AC768C03F626}"/>
                </a:ext>
              </a:extLst>
            </p:cNvPr>
            <p:cNvSpPr/>
            <p:nvPr/>
          </p:nvSpPr>
          <p:spPr>
            <a:xfrm>
              <a:off x="5360835" y="1797013"/>
              <a:ext cx="1459684" cy="84175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297FE93B-269B-47B1-817D-A2742AADB874}"/>
                </a:ext>
              </a:extLst>
            </p:cNvPr>
            <p:cNvGrpSpPr/>
            <p:nvPr/>
          </p:nvGrpSpPr>
          <p:grpSpPr>
            <a:xfrm>
              <a:off x="5360835" y="1797013"/>
              <a:ext cx="1037584" cy="84175"/>
              <a:chOff x="5360835" y="1797013"/>
              <a:chExt cx="1459684" cy="84175"/>
            </a:xfrm>
          </p:grpSpPr>
          <p:sp>
            <p:nvSpPr>
              <p:cNvPr id="46" name="사각형: 둥근 모서리 45">
                <a:extLst>
                  <a:ext uri="{FF2B5EF4-FFF2-40B4-BE49-F238E27FC236}">
                    <a16:creationId xmlns:a16="http://schemas.microsoft.com/office/drawing/2014/main" id="{6EA5400C-8788-464B-93AC-463646D917FB}"/>
                  </a:ext>
                </a:extLst>
              </p:cNvPr>
              <p:cNvSpPr/>
              <p:nvPr/>
            </p:nvSpPr>
            <p:spPr>
              <a:xfrm>
                <a:off x="5360835" y="1797013"/>
                <a:ext cx="1459684" cy="84175"/>
              </a:xfrm>
              <a:prstGeom prst="round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사각형: 둥근 모서리 46">
                <a:extLst>
                  <a:ext uri="{FF2B5EF4-FFF2-40B4-BE49-F238E27FC236}">
                    <a16:creationId xmlns:a16="http://schemas.microsoft.com/office/drawing/2014/main" id="{B631ACB4-D932-4B53-9DC2-3E52E5EB8CA7}"/>
                  </a:ext>
                </a:extLst>
              </p:cNvPr>
              <p:cNvSpPr/>
              <p:nvPr/>
            </p:nvSpPr>
            <p:spPr>
              <a:xfrm>
                <a:off x="5374277" y="1803016"/>
                <a:ext cx="1432800" cy="45719"/>
              </a:xfrm>
              <a:prstGeom prst="roundRect">
                <a:avLst/>
              </a:prstGeom>
              <a:solidFill>
                <a:srgbClr val="F0904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63" name="사각형: 둥근 대각선 방향 모서리 62">
            <a:extLst>
              <a:ext uri="{FF2B5EF4-FFF2-40B4-BE49-F238E27FC236}">
                <a16:creationId xmlns:a16="http://schemas.microsoft.com/office/drawing/2014/main" id="{CA16B4BA-CB13-48C6-BE64-6F1EC6BD8256}"/>
              </a:ext>
            </a:extLst>
          </p:cNvPr>
          <p:cNvSpPr/>
          <p:nvPr/>
        </p:nvSpPr>
        <p:spPr>
          <a:xfrm>
            <a:off x="5812255" y="2833960"/>
            <a:ext cx="914401" cy="338446"/>
          </a:xfrm>
          <a:prstGeom prst="round2Diag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사각형: 둥근 대각선 방향 모서리 72">
            <a:extLst>
              <a:ext uri="{FF2B5EF4-FFF2-40B4-BE49-F238E27FC236}">
                <a16:creationId xmlns:a16="http://schemas.microsoft.com/office/drawing/2014/main" id="{1BCCA1B5-6A37-419F-BCC1-5CD792258FC5}"/>
              </a:ext>
            </a:extLst>
          </p:cNvPr>
          <p:cNvSpPr/>
          <p:nvPr/>
        </p:nvSpPr>
        <p:spPr>
          <a:xfrm>
            <a:off x="15601116" y="2841867"/>
            <a:ext cx="1034505" cy="338446"/>
          </a:xfrm>
          <a:prstGeom prst="round2Diag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사각형: 둥근 모서리 82">
            <a:extLst>
              <a:ext uri="{FF2B5EF4-FFF2-40B4-BE49-F238E27FC236}">
                <a16:creationId xmlns:a16="http://schemas.microsoft.com/office/drawing/2014/main" id="{28F9DFCC-4407-43E5-BD41-19EA1FB98B12}"/>
              </a:ext>
            </a:extLst>
          </p:cNvPr>
          <p:cNvSpPr/>
          <p:nvPr/>
        </p:nvSpPr>
        <p:spPr>
          <a:xfrm>
            <a:off x="10656513" y="2492106"/>
            <a:ext cx="914400" cy="427663"/>
          </a:xfrm>
          <a:prstGeom prst="roundRect">
            <a:avLst/>
          </a:prstGeom>
          <a:solidFill>
            <a:schemeClr val="tx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E1FB603A-376B-41E4-89CC-EBC1520D9A21}"/>
              </a:ext>
            </a:extLst>
          </p:cNvPr>
          <p:cNvSpPr/>
          <p:nvPr/>
        </p:nvSpPr>
        <p:spPr>
          <a:xfrm>
            <a:off x="10879014" y="2444327"/>
            <a:ext cx="43313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800" b="1" cap="none" spc="0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gency FB" panose="020B0503020202020204" pitchFamily="34" charset="0"/>
              </a:rPr>
              <a:t>1</a:t>
            </a:r>
            <a:r>
              <a:rPr lang="en-US" altLang="ko-KR" sz="2800" b="1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gency FB" panose="020B0503020202020204" pitchFamily="34" charset="0"/>
              </a:rPr>
              <a:t>4</a:t>
            </a:r>
            <a:endParaRPr lang="en-US" altLang="ko-KR" sz="2800" b="1" cap="none" spc="0" dirty="0">
              <a:ln w="1016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AB306637-A5D3-47B7-BEDE-E64DBC1BC490}"/>
              </a:ext>
            </a:extLst>
          </p:cNvPr>
          <p:cNvSpPr/>
          <p:nvPr/>
        </p:nvSpPr>
        <p:spPr>
          <a:xfrm>
            <a:off x="14711827" y="3413477"/>
            <a:ext cx="941283" cy="46166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400" b="1" dirty="0">
                <a:ln w="10160">
                  <a:solidFill>
                    <a:schemeClr val="tx1"/>
                  </a:solidFill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gency FB" panose="020B0503020202020204" pitchFamily="34" charset="0"/>
              </a:rPr>
              <a:t>Enemy1</a:t>
            </a:r>
            <a:endParaRPr lang="en-US" altLang="ko-KR" sz="2000" b="1" cap="none" spc="0" dirty="0">
              <a:ln w="10160">
                <a:solidFill>
                  <a:schemeClr val="tx1"/>
                </a:solidFill>
                <a:prstDash val="solid"/>
              </a:ln>
              <a:solidFill>
                <a:schemeClr val="accent2">
                  <a:lumMod val="60000"/>
                  <a:lumOff val="40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88" name="사각형: 둥근 모서리 87">
            <a:extLst>
              <a:ext uri="{FF2B5EF4-FFF2-40B4-BE49-F238E27FC236}">
                <a16:creationId xmlns:a16="http://schemas.microsoft.com/office/drawing/2014/main" id="{E1DDCD81-A54F-4C70-B7C1-0B1C640B5A2B}"/>
              </a:ext>
            </a:extLst>
          </p:cNvPr>
          <p:cNvSpPr/>
          <p:nvPr/>
        </p:nvSpPr>
        <p:spPr>
          <a:xfrm>
            <a:off x="14724528" y="3872131"/>
            <a:ext cx="1178775" cy="244881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997D7B2A-9716-4BE8-81CD-D0D102988962}"/>
              </a:ext>
            </a:extLst>
          </p:cNvPr>
          <p:cNvGrpSpPr/>
          <p:nvPr/>
        </p:nvGrpSpPr>
        <p:grpSpPr>
          <a:xfrm>
            <a:off x="14482995" y="3872131"/>
            <a:ext cx="788729" cy="244881"/>
            <a:chOff x="3813362" y="1396459"/>
            <a:chExt cx="851556" cy="146820"/>
          </a:xfrm>
        </p:grpSpPr>
        <p:sp>
          <p:nvSpPr>
            <p:cNvPr id="91" name="사각형: 둥근 모서리 90">
              <a:extLst>
                <a:ext uri="{FF2B5EF4-FFF2-40B4-BE49-F238E27FC236}">
                  <a16:creationId xmlns:a16="http://schemas.microsoft.com/office/drawing/2014/main" id="{7CEF91FC-B032-4AC4-A57D-20D80D427575}"/>
                </a:ext>
              </a:extLst>
            </p:cNvPr>
            <p:cNvSpPr/>
            <p:nvPr/>
          </p:nvSpPr>
          <p:spPr>
            <a:xfrm>
              <a:off x="3813362" y="1396459"/>
              <a:ext cx="851556" cy="146820"/>
            </a:xfrm>
            <a:prstGeom prst="round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사각형: 둥근 모서리 91">
              <a:extLst>
                <a:ext uri="{FF2B5EF4-FFF2-40B4-BE49-F238E27FC236}">
                  <a16:creationId xmlns:a16="http://schemas.microsoft.com/office/drawing/2014/main" id="{FCF1C434-1938-42F6-8A64-9DFC7F826EA5}"/>
                </a:ext>
              </a:extLst>
            </p:cNvPr>
            <p:cNvSpPr/>
            <p:nvPr/>
          </p:nvSpPr>
          <p:spPr>
            <a:xfrm>
              <a:off x="3825966" y="1412663"/>
              <a:ext cx="835871" cy="67251"/>
            </a:xfrm>
            <a:prstGeom prst="roundRect">
              <a:avLst/>
            </a:prstGeom>
            <a:solidFill>
              <a:srgbClr val="AEE4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D57DCA2A-485C-4752-BAFF-06C9923C754F}"/>
              </a:ext>
            </a:extLst>
          </p:cNvPr>
          <p:cNvSpPr/>
          <p:nvPr/>
        </p:nvSpPr>
        <p:spPr>
          <a:xfrm>
            <a:off x="14859304" y="3730257"/>
            <a:ext cx="64633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000" b="1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gency FB" panose="020B0503020202020204" pitchFamily="34" charset="0"/>
              </a:rPr>
              <a:t>257</a:t>
            </a:r>
            <a:r>
              <a:rPr lang="en-US" altLang="ko-KR" sz="2000" b="1" cap="none" spc="0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gency FB" panose="020B0503020202020204" pitchFamily="34" charset="0"/>
              </a:rPr>
              <a:t>0</a:t>
            </a:r>
            <a:endParaRPr lang="en-US" altLang="ko-KR" sz="1600" b="1" cap="none" spc="0" dirty="0">
              <a:ln w="1016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5" name="사각형: 모서리가 접힌 도형 4">
            <a:extLst>
              <a:ext uri="{FF2B5EF4-FFF2-40B4-BE49-F238E27FC236}">
                <a16:creationId xmlns:a16="http://schemas.microsoft.com/office/drawing/2014/main" id="{7EA6AE49-709E-4EBB-ADA7-72E7771E49AE}"/>
              </a:ext>
            </a:extLst>
          </p:cNvPr>
          <p:cNvSpPr/>
          <p:nvPr/>
        </p:nvSpPr>
        <p:spPr>
          <a:xfrm>
            <a:off x="0" y="0"/>
            <a:ext cx="4140686" cy="10287000"/>
          </a:xfrm>
          <a:prstGeom prst="foldedCorner">
            <a:avLst>
              <a:gd name="adj" fmla="val 32123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1001">
            <a:extLst>
              <a:ext uri="{FF2B5EF4-FFF2-40B4-BE49-F238E27FC236}">
                <a16:creationId xmlns:a16="http://schemas.microsoft.com/office/drawing/2014/main" id="{1D0AE742-868C-4729-B36B-17E9CDC9E43B}"/>
              </a:ext>
            </a:extLst>
          </p:cNvPr>
          <p:cNvGrpSpPr/>
          <p:nvPr/>
        </p:nvGrpSpPr>
        <p:grpSpPr>
          <a:xfrm>
            <a:off x="292732" y="2187957"/>
            <a:ext cx="3557576" cy="63443"/>
            <a:chOff x="1904762" y="3794992"/>
            <a:chExt cx="4266667" cy="63443"/>
          </a:xfrm>
        </p:grpSpPr>
        <p:pic>
          <p:nvPicPr>
            <p:cNvPr id="34" name="Object 22">
              <a:extLst>
                <a:ext uri="{FF2B5EF4-FFF2-40B4-BE49-F238E27FC236}">
                  <a16:creationId xmlns:a16="http://schemas.microsoft.com/office/drawing/2014/main" id="{7026C403-BBAA-410E-83FB-23D726EDE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 rot="-10800000">
              <a:off x="1904762" y="3794992"/>
              <a:ext cx="4266667" cy="63443"/>
            </a:xfrm>
            <a:prstGeom prst="rect">
              <a:avLst/>
            </a:prstGeom>
          </p:spPr>
        </p:pic>
      </p:grpSp>
      <p:sp>
        <p:nvSpPr>
          <p:cNvPr id="9" name="Object 6">
            <a:extLst>
              <a:ext uri="{FF2B5EF4-FFF2-40B4-BE49-F238E27FC236}">
                <a16:creationId xmlns:a16="http://schemas.microsoft.com/office/drawing/2014/main" id="{9B1C8ADF-8E2D-432B-AB78-E0FE752956D5}"/>
              </a:ext>
            </a:extLst>
          </p:cNvPr>
          <p:cNvSpPr txBox="1"/>
          <p:nvPr/>
        </p:nvSpPr>
        <p:spPr>
          <a:xfrm>
            <a:off x="4397056" y="515927"/>
            <a:ext cx="5356544" cy="817573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 화면</a:t>
            </a:r>
            <a:r>
              <a:rPr lang="en-US" altLang="ko-KR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(UI)</a:t>
            </a:r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20D0247F-54F6-43A3-90C1-124AE4BBE430}"/>
              </a:ext>
            </a:extLst>
          </p:cNvPr>
          <p:cNvSpPr/>
          <p:nvPr/>
        </p:nvSpPr>
        <p:spPr>
          <a:xfrm>
            <a:off x="9771323" y="4142509"/>
            <a:ext cx="685800" cy="160600"/>
          </a:xfrm>
          <a:prstGeom prst="rightArrow">
            <a:avLst/>
          </a:prstGeom>
          <a:solidFill>
            <a:srgbClr val="07FF4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5BF8C41C-FFCF-4682-9920-58D855E76717}"/>
              </a:ext>
            </a:extLst>
          </p:cNvPr>
          <p:cNvSpPr/>
          <p:nvPr/>
        </p:nvSpPr>
        <p:spPr>
          <a:xfrm>
            <a:off x="14249400" y="3596757"/>
            <a:ext cx="513261" cy="141692"/>
          </a:xfrm>
          <a:prstGeom prst="rightArrow">
            <a:avLst/>
          </a:prstGeom>
          <a:solidFill>
            <a:srgbClr val="07FF4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9A69D32A-99FB-4185-BF82-F19ADC09ECD4}"/>
              </a:ext>
            </a:extLst>
          </p:cNvPr>
          <p:cNvSpPr/>
          <p:nvPr/>
        </p:nvSpPr>
        <p:spPr>
          <a:xfrm>
            <a:off x="14070955" y="3946420"/>
            <a:ext cx="381000" cy="127252"/>
          </a:xfrm>
          <a:prstGeom prst="rightArrow">
            <a:avLst/>
          </a:prstGeom>
          <a:solidFill>
            <a:srgbClr val="07FF4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4C4F5B52-BABD-4D99-B728-29098507B5E0}"/>
              </a:ext>
            </a:extLst>
          </p:cNvPr>
          <p:cNvSpPr/>
          <p:nvPr/>
        </p:nvSpPr>
        <p:spPr>
          <a:xfrm>
            <a:off x="9595694" y="4634238"/>
            <a:ext cx="533401" cy="167317"/>
          </a:xfrm>
          <a:prstGeom prst="rightArrow">
            <a:avLst/>
          </a:prstGeom>
          <a:solidFill>
            <a:srgbClr val="07FF4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화살표: 오른쪽 35">
            <a:extLst>
              <a:ext uri="{FF2B5EF4-FFF2-40B4-BE49-F238E27FC236}">
                <a16:creationId xmlns:a16="http://schemas.microsoft.com/office/drawing/2014/main" id="{E95F6FFF-BDC2-47B4-8EA0-4EE9512C2BED}"/>
              </a:ext>
            </a:extLst>
          </p:cNvPr>
          <p:cNvSpPr/>
          <p:nvPr/>
        </p:nvSpPr>
        <p:spPr>
          <a:xfrm>
            <a:off x="9595696" y="4933614"/>
            <a:ext cx="533400" cy="152400"/>
          </a:xfrm>
          <a:prstGeom prst="rightArrow">
            <a:avLst/>
          </a:prstGeom>
          <a:solidFill>
            <a:srgbClr val="07FF4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화살표: 오른쪽 39">
            <a:extLst>
              <a:ext uri="{FF2B5EF4-FFF2-40B4-BE49-F238E27FC236}">
                <a16:creationId xmlns:a16="http://schemas.microsoft.com/office/drawing/2014/main" id="{C6012777-219D-43CA-8377-1AD29B329ECA}"/>
              </a:ext>
            </a:extLst>
          </p:cNvPr>
          <p:cNvSpPr/>
          <p:nvPr/>
        </p:nvSpPr>
        <p:spPr>
          <a:xfrm rot="5400000">
            <a:off x="10833111" y="2094335"/>
            <a:ext cx="495300" cy="338144"/>
          </a:xfrm>
          <a:prstGeom prst="rightArrow">
            <a:avLst/>
          </a:prstGeom>
          <a:solidFill>
            <a:srgbClr val="07FF4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화살표: 오른쪽 49">
            <a:extLst>
              <a:ext uri="{FF2B5EF4-FFF2-40B4-BE49-F238E27FC236}">
                <a16:creationId xmlns:a16="http://schemas.microsoft.com/office/drawing/2014/main" id="{58E26F31-01B6-4A85-8267-9C4E8F333406}"/>
              </a:ext>
            </a:extLst>
          </p:cNvPr>
          <p:cNvSpPr/>
          <p:nvPr/>
        </p:nvSpPr>
        <p:spPr>
          <a:xfrm rot="5400000">
            <a:off x="5948021" y="2284835"/>
            <a:ext cx="495300" cy="338144"/>
          </a:xfrm>
          <a:prstGeom prst="rightArrow">
            <a:avLst/>
          </a:prstGeom>
          <a:solidFill>
            <a:srgbClr val="07FF4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화살표: 오른쪽 50">
            <a:extLst>
              <a:ext uri="{FF2B5EF4-FFF2-40B4-BE49-F238E27FC236}">
                <a16:creationId xmlns:a16="http://schemas.microsoft.com/office/drawing/2014/main" id="{0CC1ACE7-9833-4310-80BC-90D399ECE783}"/>
              </a:ext>
            </a:extLst>
          </p:cNvPr>
          <p:cNvSpPr/>
          <p:nvPr/>
        </p:nvSpPr>
        <p:spPr>
          <a:xfrm rot="5400000">
            <a:off x="15848767" y="2322935"/>
            <a:ext cx="495300" cy="338144"/>
          </a:xfrm>
          <a:prstGeom prst="rightArrow">
            <a:avLst/>
          </a:prstGeom>
          <a:solidFill>
            <a:srgbClr val="07FF4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Object 6">
            <a:extLst>
              <a:ext uri="{FF2B5EF4-FFF2-40B4-BE49-F238E27FC236}">
                <a16:creationId xmlns:a16="http://schemas.microsoft.com/office/drawing/2014/main" id="{17A3F857-4909-48D3-9BB9-CC1F3E776A4C}"/>
              </a:ext>
            </a:extLst>
          </p:cNvPr>
          <p:cNvSpPr txBox="1"/>
          <p:nvPr/>
        </p:nvSpPr>
        <p:spPr>
          <a:xfrm>
            <a:off x="-685800" y="2294563"/>
            <a:ext cx="4688507" cy="817573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5400" dirty="0">
                <a:solidFill>
                  <a:srgbClr val="000000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에스코어 드림 5" pitchFamily="34" charset="0"/>
              </a:rPr>
              <a:t>게임 플레이</a:t>
            </a:r>
            <a:endParaRPr lang="en-US" altLang="ko-KR" sz="5400" dirty="0">
              <a:solidFill>
                <a:srgbClr val="000000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에스코어 드림 5" pitchFamily="34" charset="0"/>
            </a:endParaRPr>
          </a:p>
        </p:txBody>
      </p:sp>
      <p:sp>
        <p:nvSpPr>
          <p:cNvPr id="31" name="Object 9">
            <a:extLst>
              <a:ext uri="{FF2B5EF4-FFF2-40B4-BE49-F238E27FC236}">
                <a16:creationId xmlns:a16="http://schemas.microsoft.com/office/drawing/2014/main" id="{EC9EAB4B-2B3A-49B1-A688-3EE33DB8ED1B}"/>
              </a:ext>
            </a:extLst>
          </p:cNvPr>
          <p:cNvSpPr txBox="1"/>
          <p:nvPr/>
        </p:nvSpPr>
        <p:spPr>
          <a:xfrm>
            <a:off x="278214" y="-152925"/>
            <a:ext cx="3076730" cy="2705625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15800" b="1" kern="0" spc="500" dirty="0">
                <a:solidFill>
                  <a:srgbClr val="000000"/>
                </a:solidFill>
                <a:latin typeface="Rockwell" panose="02060603020205020403" pitchFamily="18" charset="0"/>
                <a:cs typeface="Futura Bk BT" pitchFamily="34" charset="0"/>
              </a:rPr>
              <a:t>03</a:t>
            </a: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8A1577-3447-406F-93F9-4C10ED756F2B}"/>
              </a:ext>
            </a:extLst>
          </p:cNvPr>
          <p:cNvSpPr txBox="1"/>
          <p:nvPr/>
        </p:nvSpPr>
        <p:spPr>
          <a:xfrm>
            <a:off x="8010061" y="4035057"/>
            <a:ext cx="198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n w="6350">
                  <a:solidFill>
                    <a:schemeClr val="tx1"/>
                  </a:solidFill>
                  <a:prstDash val="solid"/>
                </a:ln>
                <a:solidFill>
                  <a:srgbClr val="00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플레이어 이름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1B46635-9879-461F-A55C-8D7A7631ECD0}"/>
              </a:ext>
            </a:extLst>
          </p:cNvPr>
          <p:cNvSpPr txBox="1"/>
          <p:nvPr/>
        </p:nvSpPr>
        <p:spPr>
          <a:xfrm>
            <a:off x="12246395" y="3482547"/>
            <a:ext cx="23969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n w="6350">
                  <a:solidFill>
                    <a:schemeClr val="tx1"/>
                  </a:solidFill>
                  <a:prstDash val="solid"/>
                </a:ln>
                <a:solidFill>
                  <a:srgbClr val="00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적 플레이어 이름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E4E4571-1D4A-4BB9-AE89-4058815F85F8}"/>
              </a:ext>
            </a:extLst>
          </p:cNvPr>
          <p:cNvSpPr txBox="1"/>
          <p:nvPr/>
        </p:nvSpPr>
        <p:spPr>
          <a:xfrm>
            <a:off x="12233440" y="3818437"/>
            <a:ext cx="20807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n w="6350">
                  <a:solidFill>
                    <a:schemeClr val="tx1"/>
                  </a:solidFill>
                  <a:prstDash val="solid"/>
                </a:ln>
                <a:solidFill>
                  <a:srgbClr val="00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적 플레이어 </a:t>
            </a:r>
            <a:r>
              <a:rPr lang="en-US" altLang="ko-KR" sz="2000" b="1" dirty="0">
                <a:ln w="6350">
                  <a:solidFill>
                    <a:schemeClr val="tx1"/>
                  </a:solidFill>
                  <a:prstDash val="solid"/>
                </a:ln>
                <a:solidFill>
                  <a:srgbClr val="00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HP</a:t>
            </a:r>
            <a:endParaRPr lang="ko-KR" altLang="en-US" sz="2000" b="1" dirty="0">
              <a:ln w="6350">
                <a:solidFill>
                  <a:schemeClr val="tx1"/>
                </a:solidFill>
                <a:prstDash val="solid"/>
              </a:ln>
              <a:solidFill>
                <a:srgbClr val="00FF0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D0F3AEDB-CEEB-4397-8B42-D3038090110E}"/>
              </a:ext>
            </a:extLst>
          </p:cNvPr>
          <p:cNvSpPr txBox="1"/>
          <p:nvPr/>
        </p:nvSpPr>
        <p:spPr>
          <a:xfrm>
            <a:off x="8077200" y="4492257"/>
            <a:ext cx="198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n w="6350">
                  <a:solidFill>
                    <a:schemeClr val="tx1"/>
                  </a:solidFill>
                  <a:prstDash val="solid"/>
                </a:ln>
                <a:solidFill>
                  <a:srgbClr val="00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플레이어 </a:t>
            </a:r>
            <a:r>
              <a:rPr lang="en-US" altLang="ko-KR" sz="2000" b="1" dirty="0">
                <a:ln w="6350">
                  <a:solidFill>
                    <a:schemeClr val="tx1"/>
                  </a:solidFill>
                  <a:prstDash val="solid"/>
                </a:ln>
                <a:solidFill>
                  <a:srgbClr val="00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HP</a:t>
            </a:r>
            <a:endParaRPr lang="ko-KR" altLang="en-US" sz="2000" b="1" dirty="0">
              <a:ln w="6350">
                <a:solidFill>
                  <a:schemeClr val="tx1"/>
                </a:solidFill>
                <a:prstDash val="solid"/>
              </a:ln>
              <a:solidFill>
                <a:srgbClr val="00FF0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9A74F623-F07F-436A-A89E-0D2E88216011}"/>
              </a:ext>
            </a:extLst>
          </p:cNvPr>
          <p:cNvSpPr txBox="1"/>
          <p:nvPr/>
        </p:nvSpPr>
        <p:spPr>
          <a:xfrm>
            <a:off x="8610600" y="4854147"/>
            <a:ext cx="198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>
                <a:ln w="6350">
                  <a:solidFill>
                    <a:schemeClr val="tx1"/>
                  </a:solidFill>
                  <a:prstDash val="solid"/>
                </a:ln>
                <a:solidFill>
                  <a:srgbClr val="00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탄창 수</a:t>
            </a:r>
            <a:endParaRPr lang="ko-KR" altLang="en-US" sz="2000" b="1" dirty="0">
              <a:ln w="6350">
                <a:solidFill>
                  <a:schemeClr val="tx1"/>
                </a:solidFill>
                <a:prstDash val="solid"/>
              </a:ln>
              <a:solidFill>
                <a:srgbClr val="00FF0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C1B262EF-0AE0-4810-9DFD-863F5E634440}"/>
              </a:ext>
            </a:extLst>
          </p:cNvPr>
          <p:cNvSpPr txBox="1"/>
          <p:nvPr/>
        </p:nvSpPr>
        <p:spPr>
          <a:xfrm>
            <a:off x="8262194" y="5365074"/>
            <a:ext cx="16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n w="6350">
                  <a:solidFill>
                    <a:schemeClr val="tx1"/>
                  </a:solidFill>
                  <a:prstDash val="solid"/>
                </a:ln>
                <a:solidFill>
                  <a:srgbClr val="00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스킬 게이지</a:t>
            </a:r>
          </a:p>
        </p:txBody>
      </p:sp>
      <p:sp>
        <p:nvSpPr>
          <p:cNvPr id="3" name="화살표: 위로 굽음 2">
            <a:extLst>
              <a:ext uri="{FF2B5EF4-FFF2-40B4-BE49-F238E27FC236}">
                <a16:creationId xmlns:a16="http://schemas.microsoft.com/office/drawing/2014/main" id="{DC497A59-27B4-48C1-8905-5DF1BDF3A46F}"/>
              </a:ext>
            </a:extLst>
          </p:cNvPr>
          <p:cNvSpPr/>
          <p:nvPr/>
        </p:nvSpPr>
        <p:spPr>
          <a:xfrm>
            <a:off x="9753600" y="5297161"/>
            <a:ext cx="627323" cy="287364"/>
          </a:xfrm>
          <a:prstGeom prst="bentUpArrow">
            <a:avLst/>
          </a:prstGeom>
          <a:solidFill>
            <a:srgbClr val="00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4C86C25-489D-44D7-BA9D-E84124EF6F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5674" y="2511057"/>
            <a:ext cx="680326" cy="779644"/>
          </a:xfrm>
          <a:prstGeom prst="rect">
            <a:avLst/>
          </a:prstGeom>
        </p:spPr>
      </p:pic>
      <p:sp>
        <p:nvSpPr>
          <p:cNvPr id="65" name="직사각형 64">
            <a:extLst>
              <a:ext uri="{FF2B5EF4-FFF2-40B4-BE49-F238E27FC236}">
                <a16:creationId xmlns:a16="http://schemas.microsoft.com/office/drawing/2014/main" id="{12EB9EC0-B7ED-4D3B-B974-5FDA451F7F6A}"/>
              </a:ext>
            </a:extLst>
          </p:cNvPr>
          <p:cNvSpPr/>
          <p:nvPr/>
        </p:nvSpPr>
        <p:spPr>
          <a:xfrm>
            <a:off x="5491569" y="2584049"/>
            <a:ext cx="50847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3600" b="1" cap="none" spc="0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gency FB" panose="020B0503020202020204" pitchFamily="34" charset="0"/>
              </a:rPr>
              <a:t>10</a:t>
            </a:r>
          </a:p>
        </p:txBody>
      </p:sp>
      <p:pic>
        <p:nvPicPr>
          <p:cNvPr id="100" name="그림 99">
            <a:extLst>
              <a:ext uri="{FF2B5EF4-FFF2-40B4-BE49-F238E27FC236}">
                <a16:creationId xmlns:a16="http://schemas.microsoft.com/office/drawing/2014/main" id="{554EF90E-B1D7-44AF-B98B-962FC40AD3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6990" y="2468104"/>
            <a:ext cx="680326" cy="779644"/>
          </a:xfrm>
          <a:prstGeom prst="rect">
            <a:avLst/>
          </a:prstGeom>
        </p:spPr>
      </p:pic>
      <p:sp>
        <p:nvSpPr>
          <p:cNvPr id="75" name="직사각형 74">
            <a:extLst>
              <a:ext uri="{FF2B5EF4-FFF2-40B4-BE49-F238E27FC236}">
                <a16:creationId xmlns:a16="http://schemas.microsoft.com/office/drawing/2014/main" id="{7E2AA06B-9CE3-40C5-ADC3-71E77EF6720C}"/>
              </a:ext>
            </a:extLst>
          </p:cNvPr>
          <p:cNvSpPr/>
          <p:nvPr/>
        </p:nvSpPr>
        <p:spPr>
          <a:xfrm>
            <a:off x="16331571" y="2547892"/>
            <a:ext cx="394659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3600" b="1" cap="none" spc="0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gency FB" panose="020B0503020202020204" pitchFamily="34" charset="0"/>
              </a:rPr>
              <a:t>5</a:t>
            </a:r>
          </a:p>
        </p:txBody>
      </p:sp>
      <p:pic>
        <p:nvPicPr>
          <p:cNvPr id="101" name="그림 100">
            <a:extLst>
              <a:ext uri="{FF2B5EF4-FFF2-40B4-BE49-F238E27FC236}">
                <a16:creationId xmlns:a16="http://schemas.microsoft.com/office/drawing/2014/main" id="{6A477B56-7211-4EFA-9CAD-158C6FB5A4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7089" y="3331613"/>
            <a:ext cx="680326" cy="779644"/>
          </a:xfrm>
          <a:prstGeom prst="rect">
            <a:avLst/>
          </a:prstGeom>
        </p:spPr>
      </p:pic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39E2CB3D-6D84-492F-A27E-FC8AF438BE09}"/>
              </a:ext>
            </a:extLst>
          </p:cNvPr>
          <p:cNvSpPr/>
          <p:nvPr/>
        </p:nvSpPr>
        <p:spPr>
          <a:xfrm>
            <a:off x="10822984" y="3403181"/>
            <a:ext cx="50847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3600" b="1" cap="none" spc="0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gency FB" panose="020B0503020202020204" pitchFamily="34" charset="0"/>
              </a:rPr>
              <a:t>10</a:t>
            </a:r>
          </a:p>
        </p:txBody>
      </p:sp>
      <p:sp>
        <p:nvSpPr>
          <p:cNvPr id="103" name="화살표: 오른쪽 102">
            <a:extLst>
              <a:ext uri="{FF2B5EF4-FFF2-40B4-BE49-F238E27FC236}">
                <a16:creationId xmlns:a16="http://schemas.microsoft.com/office/drawing/2014/main" id="{65D29AD4-6151-401A-A6A6-7286884A583E}"/>
              </a:ext>
            </a:extLst>
          </p:cNvPr>
          <p:cNvSpPr/>
          <p:nvPr/>
        </p:nvSpPr>
        <p:spPr>
          <a:xfrm>
            <a:off x="10156804" y="3593877"/>
            <a:ext cx="465862" cy="156722"/>
          </a:xfrm>
          <a:prstGeom prst="rightArrow">
            <a:avLst/>
          </a:prstGeom>
          <a:solidFill>
            <a:srgbClr val="07FF4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9F2AF98F-564C-405C-90D3-33D01ECDE11F}"/>
              </a:ext>
            </a:extLst>
          </p:cNvPr>
          <p:cNvSpPr txBox="1"/>
          <p:nvPr/>
        </p:nvSpPr>
        <p:spPr>
          <a:xfrm>
            <a:off x="8077200" y="3501657"/>
            <a:ext cx="21738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n w="6350">
                  <a:solidFill>
                    <a:schemeClr val="tx1"/>
                  </a:solidFill>
                  <a:prstDash val="solid"/>
                </a:ln>
                <a:solidFill>
                  <a:srgbClr val="00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플레이어 보석 수</a:t>
            </a:r>
          </a:p>
        </p:txBody>
      </p:sp>
      <p:pic>
        <p:nvPicPr>
          <p:cNvPr id="105" name="그림 104">
            <a:extLst>
              <a:ext uri="{FF2B5EF4-FFF2-40B4-BE49-F238E27FC236}">
                <a16:creationId xmlns:a16="http://schemas.microsoft.com/office/drawing/2014/main" id="{798C4390-CFD3-454A-8717-C9009AFFF4F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5219" y="3009937"/>
            <a:ext cx="437181" cy="501003"/>
          </a:xfrm>
          <a:prstGeom prst="rect">
            <a:avLst/>
          </a:prstGeom>
        </p:spPr>
      </p:pic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76BBFEDB-45F4-4FDD-9CE5-0B37015C61D7}"/>
              </a:ext>
            </a:extLst>
          </p:cNvPr>
          <p:cNvSpPr/>
          <p:nvPr/>
        </p:nvSpPr>
        <p:spPr>
          <a:xfrm>
            <a:off x="15047004" y="3042207"/>
            <a:ext cx="25361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2400" b="1" cap="none" spc="0" dirty="0">
                <a:ln w="1016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gency FB" panose="020B0503020202020204" pitchFamily="34" charset="0"/>
              </a:rPr>
              <a:t>5</a:t>
            </a:r>
            <a:endParaRPr lang="en-US" altLang="ko-KR" sz="3600" b="1" cap="none" spc="0" dirty="0">
              <a:ln w="1016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931F7F29-3E47-4336-8088-3FBBD1D4BD7E}"/>
              </a:ext>
            </a:extLst>
          </p:cNvPr>
          <p:cNvSpPr txBox="1"/>
          <p:nvPr/>
        </p:nvSpPr>
        <p:spPr>
          <a:xfrm>
            <a:off x="12237214" y="3101547"/>
            <a:ext cx="23931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>
                <a:ln w="6350">
                  <a:solidFill>
                    <a:schemeClr val="tx1"/>
                  </a:solidFill>
                  <a:prstDash val="solid"/>
                </a:ln>
                <a:solidFill>
                  <a:srgbClr val="00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적 플레이어 </a:t>
            </a:r>
            <a:r>
              <a:rPr lang="ko-KR" altLang="en-US" sz="2000" b="1" dirty="0">
                <a:ln w="6350">
                  <a:solidFill>
                    <a:schemeClr val="tx1"/>
                  </a:solidFill>
                  <a:prstDash val="solid"/>
                </a:ln>
                <a:solidFill>
                  <a:srgbClr val="00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보석 수</a:t>
            </a:r>
          </a:p>
        </p:txBody>
      </p:sp>
      <p:sp>
        <p:nvSpPr>
          <p:cNvPr id="108" name="화살표: 오른쪽 107">
            <a:extLst>
              <a:ext uri="{FF2B5EF4-FFF2-40B4-BE49-F238E27FC236}">
                <a16:creationId xmlns:a16="http://schemas.microsoft.com/office/drawing/2014/main" id="{860B1710-1374-47F8-8832-A9FAEF9FDD79}"/>
              </a:ext>
            </a:extLst>
          </p:cNvPr>
          <p:cNvSpPr/>
          <p:nvPr/>
        </p:nvSpPr>
        <p:spPr>
          <a:xfrm>
            <a:off x="14581840" y="3210773"/>
            <a:ext cx="291952" cy="146676"/>
          </a:xfrm>
          <a:prstGeom prst="rightArrow">
            <a:avLst/>
          </a:prstGeom>
          <a:solidFill>
            <a:srgbClr val="07FF4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2D9AD501-2A83-485C-BB8E-D878069E066A}"/>
              </a:ext>
            </a:extLst>
          </p:cNvPr>
          <p:cNvSpPr txBox="1"/>
          <p:nvPr/>
        </p:nvSpPr>
        <p:spPr>
          <a:xfrm>
            <a:off x="9415273" y="1562100"/>
            <a:ext cx="34726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n w="6350">
                  <a:solidFill>
                    <a:schemeClr val="tx1"/>
                  </a:solidFill>
                  <a:prstDash val="solid"/>
                </a:ln>
                <a:solidFill>
                  <a:srgbClr val="00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보석 </a:t>
            </a:r>
            <a:r>
              <a:rPr lang="en-US" altLang="ko-KR" sz="2000" b="1" dirty="0">
                <a:ln w="6350">
                  <a:solidFill>
                    <a:schemeClr val="tx1"/>
                  </a:solidFill>
                  <a:prstDash val="solid"/>
                </a:ln>
                <a:solidFill>
                  <a:srgbClr val="00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10</a:t>
            </a:r>
            <a:r>
              <a:rPr lang="ko-KR" altLang="en-US" sz="2000" b="1" dirty="0">
                <a:ln w="6350">
                  <a:solidFill>
                    <a:schemeClr val="tx1"/>
                  </a:solidFill>
                  <a:prstDash val="solid"/>
                </a:ln>
                <a:solidFill>
                  <a:srgbClr val="00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개 이상일 때 카운트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801E6E52-A65E-4216-A712-BA411F49175B}"/>
              </a:ext>
            </a:extLst>
          </p:cNvPr>
          <p:cNvSpPr txBox="1"/>
          <p:nvPr/>
        </p:nvSpPr>
        <p:spPr>
          <a:xfrm>
            <a:off x="5145798" y="1763243"/>
            <a:ext cx="34726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>
                <a:ln w="6350">
                  <a:solidFill>
                    <a:schemeClr val="tx1"/>
                  </a:solidFill>
                  <a:prstDash val="solid"/>
                </a:ln>
                <a:solidFill>
                  <a:srgbClr val="00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플레이어 보석 수</a:t>
            </a:r>
            <a:endParaRPr lang="ko-KR" altLang="en-US" sz="2000" b="1" dirty="0">
              <a:ln w="6350">
                <a:solidFill>
                  <a:schemeClr val="tx1"/>
                </a:solidFill>
                <a:prstDash val="solid"/>
              </a:ln>
              <a:solidFill>
                <a:srgbClr val="00FF00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4D65EF94-53A4-45A5-AE0A-A50923A0D37B}"/>
              </a:ext>
            </a:extLst>
          </p:cNvPr>
          <p:cNvSpPr txBox="1"/>
          <p:nvPr/>
        </p:nvSpPr>
        <p:spPr>
          <a:xfrm>
            <a:off x="14859000" y="1896053"/>
            <a:ext cx="34726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n w="6350">
                  <a:solidFill>
                    <a:schemeClr val="tx1"/>
                  </a:solidFill>
                  <a:prstDash val="solid"/>
                </a:ln>
                <a:solidFill>
                  <a:srgbClr val="00FF00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적 플레이어 보석 수</a:t>
            </a:r>
          </a:p>
        </p:txBody>
      </p:sp>
    </p:spTree>
    <p:extLst>
      <p:ext uri="{BB962C8B-B14F-4D97-AF65-F5344CB8AC3E}">
        <p14:creationId xmlns:p14="http://schemas.microsoft.com/office/powerpoint/2010/main" val="16346167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2117</TotalTime>
  <Words>872</Words>
  <Application>Microsoft Office PowerPoint</Application>
  <PresentationFormat>사용자 지정</PresentationFormat>
  <Paragraphs>296</Paragraphs>
  <Slides>21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5" baseType="lpstr">
      <vt:lpstr>Adobe 고딕 Std B</vt:lpstr>
      <vt:lpstr>Futura Bk BT</vt:lpstr>
      <vt:lpstr>맑은 고딕</vt:lpstr>
      <vt:lpstr>바탕</vt:lpstr>
      <vt:lpstr>에스코어 드림 2 ExtraLight</vt:lpstr>
      <vt:lpstr>에스코어 드림 3 Light</vt:lpstr>
      <vt:lpstr>에스코어 드림 4 Regular</vt:lpstr>
      <vt:lpstr>휴먼둥근헤드라인</vt:lpstr>
      <vt:lpstr>Agency FB</vt:lpstr>
      <vt:lpstr>Arial</vt:lpstr>
      <vt:lpstr>Bauhaus 93</vt:lpstr>
      <vt:lpstr>Calibri</vt:lpstr>
      <vt:lpstr>Rockwell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김 영준</cp:lastModifiedBy>
  <cp:revision>157</cp:revision>
  <dcterms:created xsi:type="dcterms:W3CDTF">2020-10-05T11:23:33Z</dcterms:created>
  <dcterms:modified xsi:type="dcterms:W3CDTF">2020-12-13T12:25:11Z</dcterms:modified>
</cp:coreProperties>
</file>